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4"/>
  </p:notesMasterIdLst>
  <p:sldIdLst>
    <p:sldId id="256" r:id="rId5"/>
    <p:sldId id="465" r:id="rId6"/>
    <p:sldId id="467" r:id="rId7"/>
    <p:sldId id="468" r:id="rId8"/>
    <p:sldId id="360" r:id="rId9"/>
    <p:sldId id="365" r:id="rId10"/>
    <p:sldId id="366" r:id="rId11"/>
    <p:sldId id="431" r:id="rId12"/>
    <p:sldId id="463" r:id="rId13"/>
  </p:sldIdLst>
  <p:sldSz cx="12192000" cy="6858000"/>
  <p:notesSz cx="6794500" cy="9931400"/>
  <p:defaultTex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31EC6B7-33EA-4E77-BB7D-DBCC0AF8FC02}" v="77" dt="2022-03-03T09:58:51.069"/>
  </p1510:revLst>
</p1510:revInfo>
</file>

<file path=ppt/tableStyles.xml><?xml version="1.0" encoding="utf-8"?>
<a:tblStyleLst xmlns:a="http://schemas.openxmlformats.org/drawingml/2006/main" def="{5C22544A-7EE6-4342-B048-85BDC9FD1C3A}">
  <a:tblStyle styleId="{5C22544A-7EE6-4342-B048-85BDC9FD1C3A}" styleName="Mellemlayout 2 - Markering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674" autoAdjust="0"/>
    <p:restoredTop sz="70218" autoAdjust="0"/>
  </p:normalViewPr>
  <p:slideViewPr>
    <p:cSldViewPr snapToGrid="0">
      <p:cViewPr varScale="1">
        <p:scale>
          <a:sx n="74" d="100"/>
          <a:sy n="74" d="100"/>
        </p:scale>
        <p:origin x="2100"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ableStyles" Target="tableStyle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viewProps" Target="viewProps.xml"/><Relationship Id="rId20"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presProps" Target="presProps.xml"/><Relationship Id="rId10" Type="http://schemas.openxmlformats.org/officeDocument/2006/relationships/slide" Target="slides/slide6.xml"/><Relationship Id="rId19"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nud Funch | Sound Hub Denmark" userId="11fd6e67-6ba5-462a-9cba-49086f95a5d8" providerId="ADAL" clId="{E31EC6B7-33EA-4E77-BB7D-DBCC0AF8FC02}"/>
    <pc:docChg chg="undo custSel addSld delSld modSld sldOrd">
      <pc:chgData name="Knud Funch | Sound Hub Denmark" userId="11fd6e67-6ba5-462a-9cba-49086f95a5d8" providerId="ADAL" clId="{E31EC6B7-33EA-4E77-BB7D-DBCC0AF8FC02}" dt="2022-03-03T10:44:48.980" v="9763" actId="20577"/>
      <pc:docMkLst>
        <pc:docMk/>
      </pc:docMkLst>
      <pc:sldChg chg="addSp delSp modSp mod modNotesTx">
        <pc:chgData name="Knud Funch | Sound Hub Denmark" userId="11fd6e67-6ba5-462a-9cba-49086f95a5d8" providerId="ADAL" clId="{E31EC6B7-33EA-4E77-BB7D-DBCC0AF8FC02}" dt="2022-03-03T10:36:04.750" v="9698" actId="20577"/>
        <pc:sldMkLst>
          <pc:docMk/>
          <pc:sldMk cId="3772073839" sldId="256"/>
        </pc:sldMkLst>
        <pc:spChg chg="mod">
          <ac:chgData name="Knud Funch | Sound Hub Denmark" userId="11fd6e67-6ba5-462a-9cba-49086f95a5d8" providerId="ADAL" clId="{E31EC6B7-33EA-4E77-BB7D-DBCC0AF8FC02}" dt="2022-02-28T13:50:26.339" v="459" actId="20577"/>
          <ac:spMkLst>
            <pc:docMk/>
            <pc:sldMk cId="3772073839" sldId="256"/>
            <ac:spMk id="3" creationId="{4428883D-8043-4AB3-A067-46CF924201BC}"/>
          </ac:spMkLst>
        </pc:spChg>
        <pc:picChg chg="add mod">
          <ac:chgData name="Knud Funch | Sound Hub Denmark" userId="11fd6e67-6ba5-462a-9cba-49086f95a5d8" providerId="ADAL" clId="{E31EC6B7-33EA-4E77-BB7D-DBCC0AF8FC02}" dt="2022-02-28T09:54:35.773" v="24" actId="1076"/>
          <ac:picMkLst>
            <pc:docMk/>
            <pc:sldMk cId="3772073839" sldId="256"/>
            <ac:picMk id="5" creationId="{7B31DD20-41ED-4157-93ED-1AE177934E02}"/>
          </ac:picMkLst>
        </pc:picChg>
        <pc:picChg chg="add mod">
          <ac:chgData name="Knud Funch | Sound Hub Denmark" userId="11fd6e67-6ba5-462a-9cba-49086f95a5d8" providerId="ADAL" clId="{E31EC6B7-33EA-4E77-BB7D-DBCC0AF8FC02}" dt="2022-02-28T10:01:01.777" v="37" actId="1076"/>
          <ac:picMkLst>
            <pc:docMk/>
            <pc:sldMk cId="3772073839" sldId="256"/>
            <ac:picMk id="11" creationId="{FC5EADFA-F735-4A46-8CF7-0BCDC11DCDFC}"/>
          </ac:picMkLst>
        </pc:picChg>
        <pc:picChg chg="add del mod">
          <ac:chgData name="Knud Funch | Sound Hub Denmark" userId="11fd6e67-6ba5-462a-9cba-49086f95a5d8" providerId="ADAL" clId="{E31EC6B7-33EA-4E77-BB7D-DBCC0AF8FC02}" dt="2022-02-28T09:58:08.633" v="30" actId="478"/>
          <ac:picMkLst>
            <pc:docMk/>
            <pc:sldMk cId="3772073839" sldId="256"/>
            <ac:picMk id="12" creationId="{B8391DC6-DC42-4B2C-B199-430DC6267B4F}"/>
          </ac:picMkLst>
        </pc:picChg>
        <pc:picChg chg="add mod">
          <ac:chgData name="Knud Funch | Sound Hub Denmark" userId="11fd6e67-6ba5-462a-9cba-49086f95a5d8" providerId="ADAL" clId="{E31EC6B7-33EA-4E77-BB7D-DBCC0AF8FC02}" dt="2022-02-28T09:58:21.975" v="35" actId="1076"/>
          <ac:picMkLst>
            <pc:docMk/>
            <pc:sldMk cId="3772073839" sldId="256"/>
            <ac:picMk id="13" creationId="{CFDC09E4-55E4-4471-B5B9-0FBCF246E4EE}"/>
          </ac:picMkLst>
        </pc:picChg>
        <pc:picChg chg="add del">
          <ac:chgData name="Knud Funch | Sound Hub Denmark" userId="11fd6e67-6ba5-462a-9cba-49086f95a5d8" providerId="ADAL" clId="{E31EC6B7-33EA-4E77-BB7D-DBCC0AF8FC02}" dt="2022-02-28T09:57:08.876" v="26" actId="478"/>
          <ac:picMkLst>
            <pc:docMk/>
            <pc:sldMk cId="3772073839" sldId="256"/>
            <ac:picMk id="1026" creationId="{7589AD1F-0286-437A-809D-0D896F7258CC}"/>
          </ac:picMkLst>
        </pc:picChg>
        <pc:picChg chg="add mod">
          <ac:chgData name="Knud Funch | Sound Hub Denmark" userId="11fd6e67-6ba5-462a-9cba-49086f95a5d8" providerId="ADAL" clId="{E31EC6B7-33EA-4E77-BB7D-DBCC0AF8FC02}" dt="2022-02-28T09:58:20.227" v="34" actId="1076"/>
          <ac:picMkLst>
            <pc:docMk/>
            <pc:sldMk cId="3772073839" sldId="256"/>
            <ac:picMk id="1028" creationId="{901F2DDB-0B30-4FD4-8871-0B8D45B6C17A}"/>
          </ac:picMkLst>
        </pc:picChg>
      </pc:sldChg>
      <pc:sldChg chg="del">
        <pc:chgData name="Knud Funch | Sound Hub Denmark" userId="11fd6e67-6ba5-462a-9cba-49086f95a5d8" providerId="ADAL" clId="{E31EC6B7-33EA-4E77-BB7D-DBCC0AF8FC02}" dt="2022-02-28T09:30:43.265" v="2" actId="47"/>
        <pc:sldMkLst>
          <pc:docMk/>
          <pc:sldMk cId="435269302" sldId="290"/>
        </pc:sldMkLst>
      </pc:sldChg>
      <pc:sldChg chg="del">
        <pc:chgData name="Knud Funch | Sound Hub Denmark" userId="11fd6e67-6ba5-462a-9cba-49086f95a5d8" providerId="ADAL" clId="{E31EC6B7-33EA-4E77-BB7D-DBCC0AF8FC02}" dt="2022-02-28T09:30:43.265" v="2" actId="47"/>
        <pc:sldMkLst>
          <pc:docMk/>
          <pc:sldMk cId="4021910044" sldId="293"/>
        </pc:sldMkLst>
      </pc:sldChg>
      <pc:sldChg chg="add del">
        <pc:chgData name="Knud Funch | Sound Hub Denmark" userId="11fd6e67-6ba5-462a-9cba-49086f95a5d8" providerId="ADAL" clId="{E31EC6B7-33EA-4E77-BB7D-DBCC0AF8FC02}" dt="2022-03-03T10:21:02.187" v="9224" actId="47"/>
        <pc:sldMkLst>
          <pc:docMk/>
          <pc:sldMk cId="700563249" sldId="313"/>
        </pc:sldMkLst>
      </pc:sldChg>
      <pc:sldChg chg="del">
        <pc:chgData name="Knud Funch | Sound Hub Denmark" userId="11fd6e67-6ba5-462a-9cba-49086f95a5d8" providerId="ADAL" clId="{E31EC6B7-33EA-4E77-BB7D-DBCC0AF8FC02}" dt="2022-02-28T09:30:43.265" v="2" actId="47"/>
        <pc:sldMkLst>
          <pc:docMk/>
          <pc:sldMk cId="3577966662" sldId="341"/>
        </pc:sldMkLst>
      </pc:sldChg>
      <pc:sldChg chg="del">
        <pc:chgData name="Knud Funch | Sound Hub Denmark" userId="11fd6e67-6ba5-462a-9cba-49086f95a5d8" providerId="ADAL" clId="{E31EC6B7-33EA-4E77-BB7D-DBCC0AF8FC02}" dt="2022-02-28T09:30:35.045" v="1" actId="47"/>
        <pc:sldMkLst>
          <pc:docMk/>
          <pc:sldMk cId="2446232752" sldId="344"/>
        </pc:sldMkLst>
      </pc:sldChg>
      <pc:sldChg chg="del ord">
        <pc:chgData name="Knud Funch | Sound Hub Denmark" userId="11fd6e67-6ba5-462a-9cba-49086f95a5d8" providerId="ADAL" clId="{E31EC6B7-33EA-4E77-BB7D-DBCC0AF8FC02}" dt="2022-03-03T10:20:30.480" v="9221" actId="47"/>
        <pc:sldMkLst>
          <pc:docMk/>
          <pc:sldMk cId="994030991" sldId="356"/>
        </pc:sldMkLst>
      </pc:sldChg>
      <pc:sldChg chg="del">
        <pc:chgData name="Knud Funch | Sound Hub Denmark" userId="11fd6e67-6ba5-462a-9cba-49086f95a5d8" providerId="ADAL" clId="{E31EC6B7-33EA-4E77-BB7D-DBCC0AF8FC02}" dt="2022-02-28T09:29:37.940" v="0" actId="47"/>
        <pc:sldMkLst>
          <pc:docMk/>
          <pc:sldMk cId="1251575714" sldId="357"/>
        </pc:sldMkLst>
      </pc:sldChg>
      <pc:sldChg chg="addSp delSp modSp mod modNotesTx">
        <pc:chgData name="Knud Funch | Sound Hub Denmark" userId="11fd6e67-6ba5-462a-9cba-49086f95a5d8" providerId="ADAL" clId="{E31EC6B7-33EA-4E77-BB7D-DBCC0AF8FC02}" dt="2022-03-03T10:19:26.017" v="9136" actId="20577"/>
        <pc:sldMkLst>
          <pc:docMk/>
          <pc:sldMk cId="3966842925" sldId="360"/>
        </pc:sldMkLst>
        <pc:spChg chg="del mod">
          <ac:chgData name="Knud Funch | Sound Hub Denmark" userId="11fd6e67-6ba5-462a-9cba-49086f95a5d8" providerId="ADAL" clId="{E31EC6B7-33EA-4E77-BB7D-DBCC0AF8FC02}" dt="2022-02-28T13:58:25.736" v="1290"/>
          <ac:spMkLst>
            <pc:docMk/>
            <pc:sldMk cId="3966842925" sldId="360"/>
            <ac:spMk id="3" creationId="{78D56B36-36C5-4CC5-8125-B0FD5E764433}"/>
          </ac:spMkLst>
        </pc:spChg>
        <pc:spChg chg="mod">
          <ac:chgData name="Knud Funch | Sound Hub Denmark" userId="11fd6e67-6ba5-462a-9cba-49086f95a5d8" providerId="ADAL" clId="{E31EC6B7-33EA-4E77-BB7D-DBCC0AF8FC02}" dt="2022-02-28T10:22:06.783" v="193"/>
          <ac:spMkLst>
            <pc:docMk/>
            <pc:sldMk cId="3966842925" sldId="360"/>
            <ac:spMk id="12" creationId="{A527668D-0510-4419-B698-C93D2D5548B6}"/>
          </ac:spMkLst>
        </pc:spChg>
        <pc:spChg chg="mod">
          <ac:chgData name="Knud Funch | Sound Hub Denmark" userId="11fd6e67-6ba5-462a-9cba-49086f95a5d8" providerId="ADAL" clId="{E31EC6B7-33EA-4E77-BB7D-DBCC0AF8FC02}" dt="2022-02-28T10:23:06.838" v="265" actId="20577"/>
          <ac:spMkLst>
            <pc:docMk/>
            <pc:sldMk cId="3966842925" sldId="360"/>
            <ac:spMk id="17" creationId="{C668DF72-157A-4D5D-A9C5-024270CD9999}"/>
          </ac:spMkLst>
        </pc:spChg>
        <pc:spChg chg="mod">
          <ac:chgData name="Knud Funch | Sound Hub Denmark" userId="11fd6e67-6ba5-462a-9cba-49086f95a5d8" providerId="ADAL" clId="{E31EC6B7-33EA-4E77-BB7D-DBCC0AF8FC02}" dt="2022-02-28T10:22:36.999" v="197"/>
          <ac:spMkLst>
            <pc:docMk/>
            <pc:sldMk cId="3966842925" sldId="360"/>
            <ac:spMk id="19" creationId="{ED114F88-DEF0-4A06-8880-BB45E0E20A96}"/>
          </ac:spMkLst>
        </pc:spChg>
        <pc:grpChg chg="add del mod">
          <ac:chgData name="Knud Funch | Sound Hub Denmark" userId="11fd6e67-6ba5-462a-9cba-49086f95a5d8" providerId="ADAL" clId="{E31EC6B7-33EA-4E77-BB7D-DBCC0AF8FC02}" dt="2022-03-03T08:33:49.720" v="1615" actId="478"/>
          <ac:grpSpMkLst>
            <pc:docMk/>
            <pc:sldMk cId="3966842925" sldId="360"/>
            <ac:grpSpMk id="4" creationId="{085AB46D-3B49-4FB1-90C7-C0EC92C485C0}"/>
          </ac:grpSpMkLst>
        </pc:grpChg>
        <pc:grpChg chg="add mod">
          <ac:chgData name="Knud Funch | Sound Hub Denmark" userId="11fd6e67-6ba5-462a-9cba-49086f95a5d8" providerId="ADAL" clId="{E31EC6B7-33EA-4E77-BB7D-DBCC0AF8FC02}" dt="2022-03-03T08:34:15.355" v="1618" actId="1076"/>
          <ac:grpSpMkLst>
            <pc:docMk/>
            <pc:sldMk cId="3966842925" sldId="360"/>
            <ac:grpSpMk id="9" creationId="{B30952B8-3F7B-4349-822A-C3FBFFBB317A}"/>
          </ac:grpSpMkLst>
        </pc:grpChg>
        <pc:grpChg chg="del">
          <ac:chgData name="Knud Funch | Sound Hub Denmark" userId="11fd6e67-6ba5-462a-9cba-49086f95a5d8" providerId="ADAL" clId="{E31EC6B7-33EA-4E77-BB7D-DBCC0AF8FC02}" dt="2022-02-28T10:22:20.977" v="194" actId="478"/>
          <ac:grpSpMkLst>
            <pc:docMk/>
            <pc:sldMk cId="3966842925" sldId="360"/>
            <ac:grpSpMk id="10" creationId="{23759306-8798-4893-918D-E92D82322A21}"/>
          </ac:grpSpMkLst>
        </pc:grpChg>
        <pc:grpChg chg="add mod">
          <ac:chgData name="Knud Funch | Sound Hub Denmark" userId="11fd6e67-6ba5-462a-9cba-49086f95a5d8" providerId="ADAL" clId="{E31EC6B7-33EA-4E77-BB7D-DBCC0AF8FC02}" dt="2022-02-28T10:22:36.999" v="197"/>
          <ac:grpSpMkLst>
            <pc:docMk/>
            <pc:sldMk cId="3966842925" sldId="360"/>
            <ac:grpSpMk id="15" creationId="{A11DC9FA-3A6D-493C-B6C9-3620A01BBEED}"/>
          </ac:grpSpMkLst>
        </pc:grpChg>
        <pc:grpChg chg="mod">
          <ac:chgData name="Knud Funch | Sound Hub Denmark" userId="11fd6e67-6ba5-462a-9cba-49086f95a5d8" providerId="ADAL" clId="{E31EC6B7-33EA-4E77-BB7D-DBCC0AF8FC02}" dt="2022-02-28T10:22:36.999" v="197"/>
          <ac:grpSpMkLst>
            <pc:docMk/>
            <pc:sldMk cId="3966842925" sldId="360"/>
            <ac:grpSpMk id="16" creationId="{28457AAC-06B0-453B-84CD-8AF32FF5D716}"/>
          </ac:grpSpMkLst>
        </pc:grpChg>
        <pc:graphicFrameChg chg="mod modGraphic">
          <ac:chgData name="Knud Funch | Sound Hub Denmark" userId="11fd6e67-6ba5-462a-9cba-49086f95a5d8" providerId="ADAL" clId="{E31EC6B7-33EA-4E77-BB7D-DBCC0AF8FC02}" dt="2022-03-03T08:36:32.367" v="1651" actId="1076"/>
          <ac:graphicFrameMkLst>
            <pc:docMk/>
            <pc:sldMk cId="3966842925" sldId="360"/>
            <ac:graphicFrameMk id="20" creationId="{E8353D1B-2D1A-4E7E-84CB-07D2DFE331BF}"/>
          </ac:graphicFrameMkLst>
        </pc:graphicFrameChg>
        <pc:picChg chg="mod">
          <ac:chgData name="Knud Funch | Sound Hub Denmark" userId="11fd6e67-6ba5-462a-9cba-49086f95a5d8" providerId="ADAL" clId="{E31EC6B7-33EA-4E77-BB7D-DBCC0AF8FC02}" dt="2022-02-28T10:25:32.027" v="347" actId="164"/>
          <ac:picMkLst>
            <pc:docMk/>
            <pc:sldMk cId="3966842925" sldId="360"/>
            <ac:picMk id="2" creationId="{5D1C3BB0-6259-4AD4-AF04-E8099B9E5DE0}"/>
          </ac:picMkLst>
        </pc:picChg>
        <pc:picChg chg="add mod">
          <ac:chgData name="Knud Funch | Sound Hub Denmark" userId="11fd6e67-6ba5-462a-9cba-49086f95a5d8" providerId="ADAL" clId="{E31EC6B7-33EA-4E77-BB7D-DBCC0AF8FC02}" dt="2022-03-03T08:34:03.884" v="1616" actId="164"/>
          <ac:picMkLst>
            <pc:docMk/>
            <pc:sldMk cId="3966842925" sldId="360"/>
            <ac:picMk id="5" creationId="{69A9132A-C3A9-401E-A013-1EC6F938AF11}"/>
          </ac:picMkLst>
        </pc:picChg>
        <pc:picChg chg="mod">
          <ac:chgData name="Knud Funch | Sound Hub Denmark" userId="11fd6e67-6ba5-462a-9cba-49086f95a5d8" providerId="ADAL" clId="{E31EC6B7-33EA-4E77-BB7D-DBCC0AF8FC02}" dt="2022-02-28T10:25:32.027" v="347" actId="164"/>
          <ac:picMkLst>
            <pc:docMk/>
            <pc:sldMk cId="3966842925" sldId="360"/>
            <ac:picMk id="6" creationId="{A1A80DFF-0D8D-4254-9AA6-FDFCA66806F1}"/>
          </ac:picMkLst>
        </pc:picChg>
        <pc:picChg chg="add mod">
          <ac:chgData name="Knud Funch | Sound Hub Denmark" userId="11fd6e67-6ba5-462a-9cba-49086f95a5d8" providerId="ADAL" clId="{E31EC6B7-33EA-4E77-BB7D-DBCC0AF8FC02}" dt="2022-03-03T08:34:03.884" v="1616" actId="164"/>
          <ac:picMkLst>
            <pc:docMk/>
            <pc:sldMk cId="3966842925" sldId="360"/>
            <ac:picMk id="8" creationId="{BC288D57-F725-425E-8FB6-04E332E95BA8}"/>
          </ac:picMkLst>
        </pc:picChg>
        <pc:picChg chg="mod">
          <ac:chgData name="Knud Funch | Sound Hub Denmark" userId="11fd6e67-6ba5-462a-9cba-49086f95a5d8" providerId="ADAL" clId="{E31EC6B7-33EA-4E77-BB7D-DBCC0AF8FC02}" dt="2022-02-28T10:22:36.999" v="197"/>
          <ac:picMkLst>
            <pc:docMk/>
            <pc:sldMk cId="3966842925" sldId="360"/>
            <ac:picMk id="18" creationId="{F890374A-9871-4EC9-9F77-35F169BC25DB}"/>
          </ac:picMkLst>
        </pc:picChg>
      </pc:sldChg>
      <pc:sldChg chg="del ord">
        <pc:chgData name="Knud Funch | Sound Hub Denmark" userId="11fd6e67-6ba5-462a-9cba-49086f95a5d8" providerId="ADAL" clId="{E31EC6B7-33EA-4E77-BB7D-DBCC0AF8FC02}" dt="2022-03-03T10:20:52.049" v="9222" actId="47"/>
        <pc:sldMkLst>
          <pc:docMk/>
          <pc:sldMk cId="2479534453" sldId="363"/>
        </pc:sldMkLst>
      </pc:sldChg>
      <pc:sldChg chg="addSp delSp modSp mod">
        <pc:chgData name="Knud Funch | Sound Hub Denmark" userId="11fd6e67-6ba5-462a-9cba-49086f95a5d8" providerId="ADAL" clId="{E31EC6B7-33EA-4E77-BB7D-DBCC0AF8FC02}" dt="2022-03-03T08:51:29.469" v="1678" actId="1038"/>
        <pc:sldMkLst>
          <pc:docMk/>
          <pc:sldMk cId="4194726526" sldId="365"/>
        </pc:sldMkLst>
        <pc:spChg chg="del">
          <ac:chgData name="Knud Funch | Sound Hub Denmark" userId="11fd6e67-6ba5-462a-9cba-49086f95a5d8" providerId="ADAL" clId="{E31EC6B7-33EA-4E77-BB7D-DBCC0AF8FC02}" dt="2022-02-28T14:00:28.687" v="1413" actId="478"/>
          <ac:spMkLst>
            <pc:docMk/>
            <pc:sldMk cId="4194726526" sldId="365"/>
            <ac:spMk id="9" creationId="{BC6108C0-36BA-4F79-A215-2A3C3D52B561}"/>
          </ac:spMkLst>
        </pc:spChg>
        <pc:spChg chg="mod">
          <ac:chgData name="Knud Funch | Sound Hub Denmark" userId="11fd6e67-6ba5-462a-9cba-49086f95a5d8" providerId="ADAL" clId="{E31EC6B7-33EA-4E77-BB7D-DBCC0AF8FC02}" dt="2022-02-28T10:23:42.080" v="295"/>
          <ac:spMkLst>
            <pc:docMk/>
            <pc:sldMk cId="4194726526" sldId="365"/>
            <ac:spMk id="17" creationId="{7B565586-090B-447A-B6E6-DDE26E894571}"/>
          </ac:spMkLst>
        </pc:spChg>
        <pc:spChg chg="mod">
          <ac:chgData name="Knud Funch | Sound Hub Denmark" userId="11fd6e67-6ba5-462a-9cba-49086f95a5d8" providerId="ADAL" clId="{E31EC6B7-33EA-4E77-BB7D-DBCC0AF8FC02}" dt="2022-02-28T10:22:39.302" v="198"/>
          <ac:spMkLst>
            <pc:docMk/>
            <pc:sldMk cId="4194726526" sldId="365"/>
            <ac:spMk id="19" creationId="{C6BFB246-67DD-48D8-9205-E6E829B2CDE1}"/>
          </ac:spMkLst>
        </pc:spChg>
        <pc:grpChg chg="del">
          <ac:chgData name="Knud Funch | Sound Hub Denmark" userId="11fd6e67-6ba5-462a-9cba-49086f95a5d8" providerId="ADAL" clId="{E31EC6B7-33EA-4E77-BB7D-DBCC0AF8FC02}" dt="2022-02-28T10:22:24.676" v="195" actId="478"/>
          <ac:grpSpMkLst>
            <pc:docMk/>
            <pc:sldMk cId="4194726526" sldId="365"/>
            <ac:grpSpMk id="10" creationId="{23759306-8798-4893-918D-E92D82322A21}"/>
          </ac:grpSpMkLst>
        </pc:grpChg>
        <pc:grpChg chg="add mod">
          <ac:chgData name="Knud Funch | Sound Hub Denmark" userId="11fd6e67-6ba5-462a-9cba-49086f95a5d8" providerId="ADAL" clId="{E31EC6B7-33EA-4E77-BB7D-DBCC0AF8FC02}" dt="2022-02-28T10:22:39.302" v="198"/>
          <ac:grpSpMkLst>
            <pc:docMk/>
            <pc:sldMk cId="4194726526" sldId="365"/>
            <ac:grpSpMk id="15" creationId="{AFC6D116-5737-4F36-BDA1-FC9A7F8C0D5E}"/>
          </ac:grpSpMkLst>
        </pc:grpChg>
        <pc:grpChg chg="mod">
          <ac:chgData name="Knud Funch | Sound Hub Denmark" userId="11fd6e67-6ba5-462a-9cba-49086f95a5d8" providerId="ADAL" clId="{E31EC6B7-33EA-4E77-BB7D-DBCC0AF8FC02}" dt="2022-02-28T10:22:39.302" v="198"/>
          <ac:grpSpMkLst>
            <pc:docMk/>
            <pc:sldMk cId="4194726526" sldId="365"/>
            <ac:grpSpMk id="16" creationId="{DBF98BC7-1BAA-4C9E-AA58-08C8CC3358E9}"/>
          </ac:grpSpMkLst>
        </pc:grpChg>
        <pc:picChg chg="del">
          <ac:chgData name="Knud Funch | Sound Hub Denmark" userId="11fd6e67-6ba5-462a-9cba-49086f95a5d8" providerId="ADAL" clId="{E31EC6B7-33EA-4E77-BB7D-DBCC0AF8FC02}" dt="2022-03-03T08:49:21.080" v="1656" actId="478"/>
          <ac:picMkLst>
            <pc:docMk/>
            <pc:sldMk cId="4194726526" sldId="365"/>
            <ac:picMk id="2" creationId="{7FED468A-B029-40D8-8F05-C119812ED525}"/>
          </ac:picMkLst>
        </pc:picChg>
        <pc:picChg chg="del">
          <ac:chgData name="Knud Funch | Sound Hub Denmark" userId="11fd6e67-6ba5-462a-9cba-49086f95a5d8" providerId="ADAL" clId="{E31EC6B7-33EA-4E77-BB7D-DBCC0AF8FC02}" dt="2022-03-03T08:49:19.980" v="1655" actId="478"/>
          <ac:picMkLst>
            <pc:docMk/>
            <pc:sldMk cId="4194726526" sldId="365"/>
            <ac:picMk id="3" creationId="{CE23D198-E22B-472E-B952-4EE84D040329}"/>
          </ac:picMkLst>
        </pc:picChg>
        <pc:picChg chg="add mod">
          <ac:chgData name="Knud Funch | Sound Hub Denmark" userId="11fd6e67-6ba5-462a-9cba-49086f95a5d8" providerId="ADAL" clId="{E31EC6B7-33EA-4E77-BB7D-DBCC0AF8FC02}" dt="2022-03-03T08:51:29.469" v="1678" actId="1038"/>
          <ac:picMkLst>
            <pc:docMk/>
            <pc:sldMk cId="4194726526" sldId="365"/>
            <ac:picMk id="5" creationId="{74704C5C-1961-4B07-B507-2513EC5FD745}"/>
          </ac:picMkLst>
        </pc:picChg>
        <pc:picChg chg="add mod">
          <ac:chgData name="Knud Funch | Sound Hub Denmark" userId="11fd6e67-6ba5-462a-9cba-49086f95a5d8" providerId="ADAL" clId="{E31EC6B7-33EA-4E77-BB7D-DBCC0AF8FC02}" dt="2022-03-03T08:51:29.469" v="1678" actId="1038"/>
          <ac:picMkLst>
            <pc:docMk/>
            <pc:sldMk cId="4194726526" sldId="365"/>
            <ac:picMk id="7" creationId="{A92F37B9-7F1C-4315-9074-21325F75E74D}"/>
          </ac:picMkLst>
        </pc:picChg>
        <pc:picChg chg="mod">
          <ac:chgData name="Knud Funch | Sound Hub Denmark" userId="11fd6e67-6ba5-462a-9cba-49086f95a5d8" providerId="ADAL" clId="{E31EC6B7-33EA-4E77-BB7D-DBCC0AF8FC02}" dt="2022-02-28T10:22:39.302" v="198"/>
          <ac:picMkLst>
            <pc:docMk/>
            <pc:sldMk cId="4194726526" sldId="365"/>
            <ac:picMk id="18" creationId="{3E397174-28F7-4DFD-823A-E024724F23D3}"/>
          </ac:picMkLst>
        </pc:picChg>
      </pc:sldChg>
      <pc:sldChg chg="addSp delSp modSp mod">
        <pc:chgData name="Knud Funch | Sound Hub Denmark" userId="11fd6e67-6ba5-462a-9cba-49086f95a5d8" providerId="ADAL" clId="{E31EC6B7-33EA-4E77-BB7D-DBCC0AF8FC02}" dt="2022-03-03T08:51:43.061" v="1679" actId="1076"/>
        <pc:sldMkLst>
          <pc:docMk/>
          <pc:sldMk cId="3973322326" sldId="366"/>
        </pc:sldMkLst>
        <pc:spChg chg="mod">
          <ac:chgData name="Knud Funch | Sound Hub Denmark" userId="11fd6e67-6ba5-462a-9cba-49086f95a5d8" providerId="ADAL" clId="{E31EC6B7-33EA-4E77-BB7D-DBCC0AF8FC02}" dt="2022-02-28T10:23:52.381" v="325"/>
          <ac:spMkLst>
            <pc:docMk/>
            <pc:sldMk cId="3973322326" sldId="366"/>
            <ac:spMk id="15" creationId="{EF70FB04-4EE8-46AF-87DC-E6FAF86106E3}"/>
          </ac:spMkLst>
        </pc:spChg>
        <pc:spChg chg="mod">
          <ac:chgData name="Knud Funch | Sound Hub Denmark" userId="11fd6e67-6ba5-462a-9cba-49086f95a5d8" providerId="ADAL" clId="{E31EC6B7-33EA-4E77-BB7D-DBCC0AF8FC02}" dt="2022-02-28T10:22:41.847" v="199"/>
          <ac:spMkLst>
            <pc:docMk/>
            <pc:sldMk cId="3973322326" sldId="366"/>
            <ac:spMk id="17" creationId="{21D2802F-778A-4A49-8655-03F86BFB54FB}"/>
          </ac:spMkLst>
        </pc:spChg>
        <pc:grpChg chg="add mod">
          <ac:chgData name="Knud Funch | Sound Hub Denmark" userId="11fd6e67-6ba5-462a-9cba-49086f95a5d8" providerId="ADAL" clId="{E31EC6B7-33EA-4E77-BB7D-DBCC0AF8FC02}" dt="2022-02-28T10:22:41.847" v="199"/>
          <ac:grpSpMkLst>
            <pc:docMk/>
            <pc:sldMk cId="3973322326" sldId="366"/>
            <ac:grpSpMk id="8" creationId="{38EE649F-3F13-4D8E-A628-376D3D7FCF6E}"/>
          </ac:grpSpMkLst>
        </pc:grpChg>
        <pc:grpChg chg="mod">
          <ac:chgData name="Knud Funch | Sound Hub Denmark" userId="11fd6e67-6ba5-462a-9cba-49086f95a5d8" providerId="ADAL" clId="{E31EC6B7-33EA-4E77-BB7D-DBCC0AF8FC02}" dt="2022-02-28T10:22:41.847" v="199"/>
          <ac:grpSpMkLst>
            <pc:docMk/>
            <pc:sldMk cId="3973322326" sldId="366"/>
            <ac:grpSpMk id="9" creationId="{49B3221C-0609-456B-BAE4-2069B6DA0CFA}"/>
          </ac:grpSpMkLst>
        </pc:grpChg>
        <pc:grpChg chg="del">
          <ac:chgData name="Knud Funch | Sound Hub Denmark" userId="11fd6e67-6ba5-462a-9cba-49086f95a5d8" providerId="ADAL" clId="{E31EC6B7-33EA-4E77-BB7D-DBCC0AF8FC02}" dt="2022-02-28T10:22:28.704" v="196" actId="478"/>
          <ac:grpSpMkLst>
            <pc:docMk/>
            <pc:sldMk cId="3973322326" sldId="366"/>
            <ac:grpSpMk id="10" creationId="{23759306-8798-4893-918D-E92D82322A21}"/>
          </ac:grpSpMkLst>
        </pc:grpChg>
        <pc:picChg chg="del mod">
          <ac:chgData name="Knud Funch | Sound Hub Denmark" userId="11fd6e67-6ba5-462a-9cba-49086f95a5d8" providerId="ADAL" clId="{E31EC6B7-33EA-4E77-BB7D-DBCC0AF8FC02}" dt="2022-03-03T08:51:09.097" v="1665" actId="478"/>
          <ac:picMkLst>
            <pc:docMk/>
            <pc:sldMk cId="3973322326" sldId="366"/>
            <ac:picMk id="2" creationId="{7AD1B669-C6FC-473E-B850-8BCA7E744328}"/>
          </ac:picMkLst>
        </pc:picChg>
        <pc:picChg chg="add del">
          <ac:chgData name="Knud Funch | Sound Hub Denmark" userId="11fd6e67-6ba5-462a-9cba-49086f95a5d8" providerId="ADAL" clId="{E31EC6B7-33EA-4E77-BB7D-DBCC0AF8FC02}" dt="2022-03-03T08:51:07.895" v="1664" actId="478"/>
          <ac:picMkLst>
            <pc:docMk/>
            <pc:sldMk cId="3973322326" sldId="366"/>
            <ac:picMk id="4" creationId="{363100A2-DD85-4DA6-BC82-ED1852A5BBA6}"/>
          </ac:picMkLst>
        </pc:picChg>
        <pc:picChg chg="add mod">
          <ac:chgData name="Knud Funch | Sound Hub Denmark" userId="11fd6e67-6ba5-462a-9cba-49086f95a5d8" providerId="ADAL" clId="{E31EC6B7-33EA-4E77-BB7D-DBCC0AF8FC02}" dt="2022-03-03T08:51:43.061" v="1679" actId="1076"/>
          <ac:picMkLst>
            <pc:docMk/>
            <pc:sldMk cId="3973322326" sldId="366"/>
            <ac:picMk id="6" creationId="{DFAB8BD9-06A5-4C44-835A-AE9EAC5F52DF}"/>
          </ac:picMkLst>
        </pc:picChg>
        <pc:picChg chg="mod">
          <ac:chgData name="Knud Funch | Sound Hub Denmark" userId="11fd6e67-6ba5-462a-9cba-49086f95a5d8" providerId="ADAL" clId="{E31EC6B7-33EA-4E77-BB7D-DBCC0AF8FC02}" dt="2022-02-28T10:22:41.847" v="199"/>
          <ac:picMkLst>
            <pc:docMk/>
            <pc:sldMk cId="3973322326" sldId="366"/>
            <ac:picMk id="16" creationId="{3E4FE39E-3689-4731-9BB2-CF5268EE77C5}"/>
          </ac:picMkLst>
        </pc:picChg>
      </pc:sldChg>
      <pc:sldChg chg="del ord">
        <pc:chgData name="Knud Funch | Sound Hub Denmark" userId="11fd6e67-6ba5-462a-9cba-49086f95a5d8" providerId="ADAL" clId="{E31EC6B7-33EA-4E77-BB7D-DBCC0AF8FC02}" dt="2022-03-03T10:20:56.244" v="9223" actId="47"/>
        <pc:sldMkLst>
          <pc:docMk/>
          <pc:sldMk cId="102877268" sldId="367"/>
        </pc:sldMkLst>
      </pc:sldChg>
      <pc:sldChg chg="del">
        <pc:chgData name="Knud Funch | Sound Hub Denmark" userId="11fd6e67-6ba5-462a-9cba-49086f95a5d8" providerId="ADAL" clId="{E31EC6B7-33EA-4E77-BB7D-DBCC0AF8FC02}" dt="2022-02-28T09:30:43.265" v="2" actId="47"/>
        <pc:sldMkLst>
          <pc:docMk/>
          <pc:sldMk cId="374237142" sldId="368"/>
        </pc:sldMkLst>
      </pc:sldChg>
      <pc:sldChg chg="del">
        <pc:chgData name="Knud Funch | Sound Hub Denmark" userId="11fd6e67-6ba5-462a-9cba-49086f95a5d8" providerId="ADAL" clId="{E31EC6B7-33EA-4E77-BB7D-DBCC0AF8FC02}" dt="2022-02-28T09:30:43.265" v="2" actId="47"/>
        <pc:sldMkLst>
          <pc:docMk/>
          <pc:sldMk cId="454972097" sldId="429"/>
        </pc:sldMkLst>
      </pc:sldChg>
      <pc:sldChg chg="modSp mod">
        <pc:chgData name="Knud Funch | Sound Hub Denmark" userId="11fd6e67-6ba5-462a-9cba-49086f95a5d8" providerId="ADAL" clId="{E31EC6B7-33EA-4E77-BB7D-DBCC0AF8FC02}" dt="2022-03-03T10:20:21.380" v="9220" actId="20577"/>
        <pc:sldMkLst>
          <pc:docMk/>
          <pc:sldMk cId="2158237906" sldId="431"/>
        </pc:sldMkLst>
        <pc:spChg chg="mod">
          <ac:chgData name="Knud Funch | Sound Hub Denmark" userId="11fd6e67-6ba5-462a-9cba-49086f95a5d8" providerId="ADAL" clId="{E31EC6B7-33EA-4E77-BB7D-DBCC0AF8FC02}" dt="2022-03-03T10:20:21.380" v="9220" actId="20577"/>
          <ac:spMkLst>
            <pc:docMk/>
            <pc:sldMk cId="2158237906" sldId="431"/>
            <ac:spMk id="2" creationId="{69EB22AD-309B-43CA-867E-920B28D3338E}"/>
          </ac:spMkLst>
        </pc:spChg>
      </pc:sldChg>
      <pc:sldChg chg="del">
        <pc:chgData name="Knud Funch | Sound Hub Denmark" userId="11fd6e67-6ba5-462a-9cba-49086f95a5d8" providerId="ADAL" clId="{E31EC6B7-33EA-4E77-BB7D-DBCC0AF8FC02}" dt="2022-02-28T09:30:35.045" v="1" actId="47"/>
        <pc:sldMkLst>
          <pc:docMk/>
          <pc:sldMk cId="4138614388" sldId="443"/>
        </pc:sldMkLst>
      </pc:sldChg>
      <pc:sldChg chg="del">
        <pc:chgData name="Knud Funch | Sound Hub Denmark" userId="11fd6e67-6ba5-462a-9cba-49086f95a5d8" providerId="ADAL" clId="{E31EC6B7-33EA-4E77-BB7D-DBCC0AF8FC02}" dt="2022-02-28T09:30:35.045" v="1" actId="47"/>
        <pc:sldMkLst>
          <pc:docMk/>
          <pc:sldMk cId="1623200062" sldId="444"/>
        </pc:sldMkLst>
      </pc:sldChg>
      <pc:sldChg chg="ord modNotesTx">
        <pc:chgData name="Knud Funch | Sound Hub Denmark" userId="11fd6e67-6ba5-462a-9cba-49086f95a5d8" providerId="ADAL" clId="{E31EC6B7-33EA-4E77-BB7D-DBCC0AF8FC02}" dt="2022-03-03T10:44:48.980" v="9763" actId="20577"/>
        <pc:sldMkLst>
          <pc:docMk/>
          <pc:sldMk cId="336782556" sldId="463"/>
        </pc:sldMkLst>
      </pc:sldChg>
      <pc:sldChg chg="addSp delSp modSp add del mod">
        <pc:chgData name="Knud Funch | Sound Hub Denmark" userId="11fd6e67-6ba5-462a-9cba-49086f95a5d8" providerId="ADAL" clId="{E31EC6B7-33EA-4E77-BB7D-DBCC0AF8FC02}" dt="2022-02-28T10:19:37.674" v="116" actId="47"/>
        <pc:sldMkLst>
          <pc:docMk/>
          <pc:sldMk cId="110574284" sldId="464"/>
        </pc:sldMkLst>
        <pc:spChg chg="mod">
          <ac:chgData name="Knud Funch | Sound Hub Denmark" userId="11fd6e67-6ba5-462a-9cba-49086f95a5d8" providerId="ADAL" clId="{E31EC6B7-33EA-4E77-BB7D-DBCC0AF8FC02}" dt="2022-02-28T10:16:48.535" v="47" actId="20577"/>
          <ac:spMkLst>
            <pc:docMk/>
            <pc:sldMk cId="110574284" sldId="464"/>
            <ac:spMk id="4" creationId="{313B8EF2-7CE3-4E2C-901C-2FD646096EAA}"/>
          </ac:spMkLst>
        </pc:spChg>
        <pc:spChg chg="mod">
          <ac:chgData name="Knud Funch | Sound Hub Denmark" userId="11fd6e67-6ba5-462a-9cba-49086f95a5d8" providerId="ADAL" clId="{E31EC6B7-33EA-4E77-BB7D-DBCC0AF8FC02}" dt="2022-02-28T10:17:32.825" v="48"/>
          <ac:spMkLst>
            <pc:docMk/>
            <pc:sldMk cId="110574284" sldId="464"/>
            <ac:spMk id="11" creationId="{D95DA188-75A6-4B5C-ACED-B658D468B816}"/>
          </ac:spMkLst>
        </pc:spChg>
        <pc:spChg chg="mod">
          <ac:chgData name="Knud Funch | Sound Hub Denmark" userId="11fd6e67-6ba5-462a-9cba-49086f95a5d8" providerId="ADAL" clId="{E31EC6B7-33EA-4E77-BB7D-DBCC0AF8FC02}" dt="2022-02-28T10:17:32.825" v="48"/>
          <ac:spMkLst>
            <pc:docMk/>
            <pc:sldMk cId="110574284" sldId="464"/>
            <ac:spMk id="14" creationId="{AB4BFD54-BC66-46EA-AC91-396E24329184}"/>
          </ac:spMkLst>
        </pc:spChg>
        <pc:spChg chg="mod">
          <ac:chgData name="Knud Funch | Sound Hub Denmark" userId="11fd6e67-6ba5-462a-9cba-49086f95a5d8" providerId="ADAL" clId="{E31EC6B7-33EA-4E77-BB7D-DBCC0AF8FC02}" dt="2022-02-28T10:18:06.860" v="52" actId="6549"/>
          <ac:spMkLst>
            <pc:docMk/>
            <pc:sldMk cId="110574284" sldId="464"/>
            <ac:spMk id="17" creationId="{2781B76D-7FB0-4B06-B420-07BC441AC471}"/>
          </ac:spMkLst>
        </pc:spChg>
        <pc:spChg chg="mod">
          <ac:chgData name="Knud Funch | Sound Hub Denmark" userId="11fd6e67-6ba5-462a-9cba-49086f95a5d8" providerId="ADAL" clId="{E31EC6B7-33EA-4E77-BB7D-DBCC0AF8FC02}" dt="2022-02-28T10:17:37.807" v="49"/>
          <ac:spMkLst>
            <pc:docMk/>
            <pc:sldMk cId="110574284" sldId="464"/>
            <ac:spMk id="19" creationId="{3BBCE3B8-D617-4FF8-AF2A-32F30FC5F4DD}"/>
          </ac:spMkLst>
        </pc:spChg>
        <pc:grpChg chg="add del mod">
          <ac:chgData name="Knud Funch | Sound Hub Denmark" userId="11fd6e67-6ba5-462a-9cba-49086f95a5d8" providerId="ADAL" clId="{E31EC6B7-33EA-4E77-BB7D-DBCC0AF8FC02}" dt="2022-02-28T10:18:10.305" v="54" actId="478"/>
          <ac:grpSpMkLst>
            <pc:docMk/>
            <pc:sldMk cId="110574284" sldId="464"/>
            <ac:grpSpMk id="9" creationId="{17890CED-29E1-45AD-8CE7-0EBC645641FA}"/>
          </ac:grpSpMkLst>
        </pc:grpChg>
        <pc:grpChg chg="mod">
          <ac:chgData name="Knud Funch | Sound Hub Denmark" userId="11fd6e67-6ba5-462a-9cba-49086f95a5d8" providerId="ADAL" clId="{E31EC6B7-33EA-4E77-BB7D-DBCC0AF8FC02}" dt="2022-02-28T10:17:32.825" v="48"/>
          <ac:grpSpMkLst>
            <pc:docMk/>
            <pc:sldMk cId="110574284" sldId="464"/>
            <ac:grpSpMk id="10" creationId="{169CE49E-8610-4DE8-BD0A-957935C2FE7E}"/>
          </ac:grpSpMkLst>
        </pc:grpChg>
        <pc:grpChg chg="add del mod">
          <ac:chgData name="Knud Funch | Sound Hub Denmark" userId="11fd6e67-6ba5-462a-9cba-49086f95a5d8" providerId="ADAL" clId="{E31EC6B7-33EA-4E77-BB7D-DBCC0AF8FC02}" dt="2022-02-28T10:18:08.244" v="53" actId="478"/>
          <ac:grpSpMkLst>
            <pc:docMk/>
            <pc:sldMk cId="110574284" sldId="464"/>
            <ac:grpSpMk id="15" creationId="{9E8BC199-4A02-4ED5-A629-75752122F717}"/>
          </ac:grpSpMkLst>
        </pc:grpChg>
        <pc:grpChg chg="mod">
          <ac:chgData name="Knud Funch | Sound Hub Denmark" userId="11fd6e67-6ba5-462a-9cba-49086f95a5d8" providerId="ADAL" clId="{E31EC6B7-33EA-4E77-BB7D-DBCC0AF8FC02}" dt="2022-02-28T10:17:37.807" v="49"/>
          <ac:grpSpMkLst>
            <pc:docMk/>
            <pc:sldMk cId="110574284" sldId="464"/>
            <ac:grpSpMk id="16" creationId="{7A3B7348-B93D-4997-85F4-D2E7DE1B78C1}"/>
          </ac:grpSpMkLst>
        </pc:grpChg>
        <pc:picChg chg="mod">
          <ac:chgData name="Knud Funch | Sound Hub Denmark" userId="11fd6e67-6ba5-462a-9cba-49086f95a5d8" providerId="ADAL" clId="{E31EC6B7-33EA-4E77-BB7D-DBCC0AF8FC02}" dt="2022-02-28T10:17:32.825" v="48"/>
          <ac:picMkLst>
            <pc:docMk/>
            <pc:sldMk cId="110574284" sldId="464"/>
            <ac:picMk id="13" creationId="{695F05DE-297A-4ED0-B2A7-3EEE9C532AD7}"/>
          </ac:picMkLst>
        </pc:picChg>
        <pc:picChg chg="mod">
          <ac:chgData name="Knud Funch | Sound Hub Denmark" userId="11fd6e67-6ba5-462a-9cba-49086f95a5d8" providerId="ADAL" clId="{E31EC6B7-33EA-4E77-BB7D-DBCC0AF8FC02}" dt="2022-02-28T10:17:37.807" v="49"/>
          <ac:picMkLst>
            <pc:docMk/>
            <pc:sldMk cId="110574284" sldId="464"/>
            <ac:picMk id="18" creationId="{42F93738-F701-4F68-AC38-497E5267738E}"/>
          </ac:picMkLst>
        </pc:picChg>
      </pc:sldChg>
      <pc:sldChg chg="addSp delSp modSp new mod modNotesTx">
        <pc:chgData name="Knud Funch | Sound Hub Denmark" userId="11fd6e67-6ba5-462a-9cba-49086f95a5d8" providerId="ADAL" clId="{E31EC6B7-33EA-4E77-BB7D-DBCC0AF8FC02}" dt="2022-03-03T10:38:11.912" v="9702" actId="20577"/>
        <pc:sldMkLst>
          <pc:docMk/>
          <pc:sldMk cId="1928327492" sldId="465"/>
        </pc:sldMkLst>
        <pc:spChg chg="mod">
          <ac:chgData name="Knud Funch | Sound Hub Denmark" userId="11fd6e67-6ba5-462a-9cba-49086f95a5d8" providerId="ADAL" clId="{E31EC6B7-33EA-4E77-BB7D-DBCC0AF8FC02}" dt="2022-02-28T10:19:55.990" v="117" actId="20577"/>
          <ac:spMkLst>
            <pc:docMk/>
            <pc:sldMk cId="1928327492" sldId="465"/>
            <ac:spMk id="4" creationId="{E4373B35-B943-48ED-866E-D2690054D0B7}"/>
          </ac:spMkLst>
        </pc:spChg>
        <pc:spChg chg="mod">
          <ac:chgData name="Knud Funch | Sound Hub Denmark" userId="11fd6e67-6ba5-462a-9cba-49086f95a5d8" providerId="ADAL" clId="{E31EC6B7-33EA-4E77-BB7D-DBCC0AF8FC02}" dt="2022-02-28T10:17:57.636" v="51"/>
          <ac:spMkLst>
            <pc:docMk/>
            <pc:sldMk cId="1928327492" sldId="465"/>
            <ac:spMk id="6" creationId="{3E7CCDBB-354A-45F1-BA80-617B6212D3DD}"/>
          </ac:spMkLst>
        </pc:spChg>
        <pc:spChg chg="add del mod">
          <ac:chgData name="Knud Funch | Sound Hub Denmark" userId="11fd6e67-6ba5-462a-9cba-49086f95a5d8" providerId="ADAL" clId="{E31EC6B7-33EA-4E77-BB7D-DBCC0AF8FC02}" dt="2022-02-28T10:20:49.134" v="138" actId="478"/>
          <ac:spMkLst>
            <pc:docMk/>
            <pc:sldMk cId="1928327492" sldId="465"/>
            <ac:spMk id="7" creationId="{7E4444AE-A951-48A3-AA66-A4F91C1321F5}"/>
          </ac:spMkLst>
        </pc:spChg>
        <pc:spChg chg="add del mod">
          <ac:chgData name="Knud Funch | Sound Hub Denmark" userId="11fd6e67-6ba5-462a-9cba-49086f95a5d8" providerId="ADAL" clId="{E31EC6B7-33EA-4E77-BB7D-DBCC0AF8FC02}" dt="2022-02-28T10:21:04.635" v="141"/>
          <ac:spMkLst>
            <pc:docMk/>
            <pc:sldMk cId="1928327492" sldId="465"/>
            <ac:spMk id="9" creationId="{20D6914A-31A3-4988-9D1A-EFBDF2557E24}"/>
          </ac:spMkLst>
        </pc:spChg>
        <pc:spChg chg="add del mod">
          <ac:chgData name="Knud Funch | Sound Hub Denmark" userId="11fd6e67-6ba5-462a-9cba-49086f95a5d8" providerId="ADAL" clId="{E31EC6B7-33EA-4E77-BB7D-DBCC0AF8FC02}" dt="2022-03-03T09:01:55.804" v="1691" actId="478"/>
          <ac:spMkLst>
            <pc:docMk/>
            <pc:sldMk cId="1928327492" sldId="465"/>
            <ac:spMk id="17" creationId="{0FF91D75-00D9-4CBB-8954-81085291E49A}"/>
          </ac:spMkLst>
        </pc:spChg>
        <pc:spChg chg="add del mod">
          <ac:chgData name="Knud Funch | Sound Hub Denmark" userId="11fd6e67-6ba5-462a-9cba-49086f95a5d8" providerId="ADAL" clId="{E31EC6B7-33EA-4E77-BB7D-DBCC0AF8FC02}" dt="2022-03-03T09:21:26.620" v="2888" actId="478"/>
          <ac:spMkLst>
            <pc:docMk/>
            <pc:sldMk cId="1928327492" sldId="465"/>
            <ac:spMk id="18" creationId="{0B6CD761-3DB0-498C-A89F-B2A5740927B9}"/>
          </ac:spMkLst>
        </pc:spChg>
        <pc:spChg chg="add del mod">
          <ac:chgData name="Knud Funch | Sound Hub Denmark" userId="11fd6e67-6ba5-462a-9cba-49086f95a5d8" providerId="ADAL" clId="{E31EC6B7-33EA-4E77-BB7D-DBCC0AF8FC02}" dt="2022-03-03T09:21:21.415" v="2887"/>
          <ac:spMkLst>
            <pc:docMk/>
            <pc:sldMk cId="1928327492" sldId="465"/>
            <ac:spMk id="19" creationId="{FECD3223-2A9A-422D-9128-E1736C6FD82E}"/>
          </ac:spMkLst>
        </pc:spChg>
        <pc:spChg chg="add mod">
          <ac:chgData name="Knud Funch | Sound Hub Denmark" userId="11fd6e67-6ba5-462a-9cba-49086f95a5d8" providerId="ADAL" clId="{E31EC6B7-33EA-4E77-BB7D-DBCC0AF8FC02}" dt="2022-03-03T09:22:06.245" v="2940" actId="20577"/>
          <ac:spMkLst>
            <pc:docMk/>
            <pc:sldMk cId="1928327492" sldId="465"/>
            <ac:spMk id="20" creationId="{203844B3-A002-45A6-99C5-D603EFF84501}"/>
          </ac:spMkLst>
        </pc:spChg>
        <pc:grpChg chg="add mod">
          <ac:chgData name="Knud Funch | Sound Hub Denmark" userId="11fd6e67-6ba5-462a-9cba-49086f95a5d8" providerId="ADAL" clId="{E31EC6B7-33EA-4E77-BB7D-DBCC0AF8FC02}" dt="2022-02-28T10:17:57.636" v="51"/>
          <ac:grpSpMkLst>
            <pc:docMk/>
            <pc:sldMk cId="1928327492" sldId="465"/>
            <ac:grpSpMk id="2" creationId="{24E24765-D767-46BD-AA6C-A10C8E976F7A}"/>
          </ac:grpSpMkLst>
        </pc:grpChg>
        <pc:grpChg chg="mod">
          <ac:chgData name="Knud Funch | Sound Hub Denmark" userId="11fd6e67-6ba5-462a-9cba-49086f95a5d8" providerId="ADAL" clId="{E31EC6B7-33EA-4E77-BB7D-DBCC0AF8FC02}" dt="2022-02-28T10:17:57.636" v="51"/>
          <ac:grpSpMkLst>
            <pc:docMk/>
            <pc:sldMk cId="1928327492" sldId="465"/>
            <ac:grpSpMk id="3" creationId="{614E79B1-FD7D-43AA-AD86-C73D9B925C4B}"/>
          </ac:grpSpMkLst>
        </pc:grpChg>
        <pc:picChg chg="mod">
          <ac:chgData name="Knud Funch | Sound Hub Denmark" userId="11fd6e67-6ba5-462a-9cba-49086f95a5d8" providerId="ADAL" clId="{E31EC6B7-33EA-4E77-BB7D-DBCC0AF8FC02}" dt="2022-02-28T10:17:57.636" v="51"/>
          <ac:picMkLst>
            <pc:docMk/>
            <pc:sldMk cId="1928327492" sldId="465"/>
            <ac:picMk id="5" creationId="{B09ECEF4-A52B-4B8E-81D2-CE1EBD93724E}"/>
          </ac:picMkLst>
        </pc:picChg>
        <pc:picChg chg="add mod">
          <ac:chgData name="Knud Funch | Sound Hub Denmark" userId="11fd6e67-6ba5-462a-9cba-49086f95a5d8" providerId="ADAL" clId="{E31EC6B7-33EA-4E77-BB7D-DBCC0AF8FC02}" dt="2022-03-03T09:01:02.125" v="1685" actId="1076"/>
          <ac:picMkLst>
            <pc:docMk/>
            <pc:sldMk cId="1928327492" sldId="465"/>
            <ac:picMk id="8" creationId="{236870BB-CF79-4F34-9FFD-74AD24B7B1E4}"/>
          </ac:picMkLst>
        </pc:picChg>
        <pc:picChg chg="add del mod">
          <ac:chgData name="Knud Funch | Sound Hub Denmark" userId="11fd6e67-6ba5-462a-9cba-49086f95a5d8" providerId="ADAL" clId="{E31EC6B7-33EA-4E77-BB7D-DBCC0AF8FC02}" dt="2022-03-03T09:00:55.458" v="1682" actId="478"/>
          <ac:picMkLst>
            <pc:docMk/>
            <pc:sldMk cId="1928327492" sldId="465"/>
            <ac:picMk id="9" creationId="{58AE4662-BA8A-46ED-9C10-639587B66C2A}"/>
          </ac:picMkLst>
        </pc:picChg>
        <pc:picChg chg="add del mod">
          <ac:chgData name="Knud Funch | Sound Hub Denmark" userId="11fd6e67-6ba5-462a-9cba-49086f95a5d8" providerId="ADAL" clId="{E31EC6B7-33EA-4E77-BB7D-DBCC0AF8FC02}" dt="2022-03-03T09:00:55.458" v="1682" actId="478"/>
          <ac:picMkLst>
            <pc:docMk/>
            <pc:sldMk cId="1928327492" sldId="465"/>
            <ac:picMk id="10" creationId="{DA32FB05-780C-48AA-9D2E-95131971F49E}"/>
          </ac:picMkLst>
        </pc:picChg>
        <pc:picChg chg="add del mod">
          <ac:chgData name="Knud Funch | Sound Hub Denmark" userId="11fd6e67-6ba5-462a-9cba-49086f95a5d8" providerId="ADAL" clId="{E31EC6B7-33EA-4E77-BB7D-DBCC0AF8FC02}" dt="2022-03-03T09:00:55.458" v="1682" actId="478"/>
          <ac:picMkLst>
            <pc:docMk/>
            <pc:sldMk cId="1928327492" sldId="465"/>
            <ac:picMk id="11" creationId="{5E622A47-D3B3-4DD1-8741-1FEBC61C7E6D}"/>
          </ac:picMkLst>
        </pc:picChg>
        <pc:picChg chg="add del mod">
          <ac:chgData name="Knud Funch | Sound Hub Denmark" userId="11fd6e67-6ba5-462a-9cba-49086f95a5d8" providerId="ADAL" clId="{E31EC6B7-33EA-4E77-BB7D-DBCC0AF8FC02}" dt="2022-03-03T09:00:55.458" v="1682" actId="478"/>
          <ac:picMkLst>
            <pc:docMk/>
            <pc:sldMk cId="1928327492" sldId="465"/>
            <ac:picMk id="12" creationId="{A6B5CE81-79C3-4CD1-AD7B-CCB27054C6D6}"/>
          </ac:picMkLst>
        </pc:picChg>
        <pc:picChg chg="add del mod">
          <ac:chgData name="Knud Funch | Sound Hub Denmark" userId="11fd6e67-6ba5-462a-9cba-49086f95a5d8" providerId="ADAL" clId="{E31EC6B7-33EA-4E77-BB7D-DBCC0AF8FC02}" dt="2022-03-03T09:00:55.458" v="1682" actId="478"/>
          <ac:picMkLst>
            <pc:docMk/>
            <pc:sldMk cId="1928327492" sldId="465"/>
            <ac:picMk id="13" creationId="{ABCC4BCC-9958-48E3-815B-2B7CC65DD42A}"/>
          </ac:picMkLst>
        </pc:picChg>
        <pc:picChg chg="add del mod">
          <ac:chgData name="Knud Funch | Sound Hub Denmark" userId="11fd6e67-6ba5-462a-9cba-49086f95a5d8" providerId="ADAL" clId="{E31EC6B7-33EA-4E77-BB7D-DBCC0AF8FC02}" dt="2022-03-03T09:00:55.458" v="1682" actId="478"/>
          <ac:picMkLst>
            <pc:docMk/>
            <pc:sldMk cId="1928327492" sldId="465"/>
            <ac:picMk id="14" creationId="{F8D2B924-B2D4-4B4F-AEA5-7F65CA46703D}"/>
          </ac:picMkLst>
        </pc:picChg>
        <pc:picChg chg="add del mod">
          <ac:chgData name="Knud Funch | Sound Hub Denmark" userId="11fd6e67-6ba5-462a-9cba-49086f95a5d8" providerId="ADAL" clId="{E31EC6B7-33EA-4E77-BB7D-DBCC0AF8FC02}" dt="2022-03-03T09:00:55.458" v="1682" actId="478"/>
          <ac:picMkLst>
            <pc:docMk/>
            <pc:sldMk cId="1928327492" sldId="465"/>
            <ac:picMk id="15" creationId="{9871B30F-EC8F-453D-A1A8-2C344A8BC5DB}"/>
          </ac:picMkLst>
        </pc:picChg>
        <pc:picChg chg="add del mod">
          <ac:chgData name="Knud Funch | Sound Hub Denmark" userId="11fd6e67-6ba5-462a-9cba-49086f95a5d8" providerId="ADAL" clId="{E31EC6B7-33EA-4E77-BB7D-DBCC0AF8FC02}" dt="2022-03-03T09:00:55.458" v="1682" actId="478"/>
          <ac:picMkLst>
            <pc:docMk/>
            <pc:sldMk cId="1928327492" sldId="465"/>
            <ac:picMk id="16" creationId="{AA7285CD-9676-43B2-BAD5-C578D1AD3DE7}"/>
          </ac:picMkLst>
        </pc:picChg>
      </pc:sldChg>
      <pc:sldChg chg="del">
        <pc:chgData name="Knud Funch | Sound Hub Denmark" userId="11fd6e67-6ba5-462a-9cba-49086f95a5d8" providerId="ADAL" clId="{E31EC6B7-33EA-4E77-BB7D-DBCC0AF8FC02}" dt="2022-02-28T09:29:37.940" v="0" actId="47"/>
        <pc:sldMkLst>
          <pc:docMk/>
          <pc:sldMk cId="74220624" sldId="466"/>
        </pc:sldMkLst>
      </pc:sldChg>
      <pc:sldChg chg="addSp delSp modSp new del mod">
        <pc:chgData name="Knud Funch | Sound Hub Denmark" userId="11fd6e67-6ba5-462a-9cba-49086f95a5d8" providerId="ADAL" clId="{E31EC6B7-33EA-4E77-BB7D-DBCC0AF8FC02}" dt="2022-03-03T10:21:03.435" v="9225" actId="47"/>
        <pc:sldMkLst>
          <pc:docMk/>
          <pc:sldMk cId="3193982521" sldId="466"/>
        </pc:sldMkLst>
        <pc:spChg chg="add del mod topLvl">
          <ac:chgData name="Knud Funch | Sound Hub Denmark" userId="11fd6e67-6ba5-462a-9cba-49086f95a5d8" providerId="ADAL" clId="{E31EC6B7-33EA-4E77-BB7D-DBCC0AF8FC02}" dt="2022-03-03T07:59:25.738" v="1432" actId="478"/>
          <ac:spMkLst>
            <pc:docMk/>
            <pc:sldMk cId="3193982521" sldId="466"/>
            <ac:spMk id="12" creationId="{722F3741-E4F4-4B58-8881-C72E0DB56C44}"/>
          </ac:spMkLst>
        </pc:spChg>
        <pc:grpChg chg="add del mod">
          <ac:chgData name="Knud Funch | Sound Hub Denmark" userId="11fd6e67-6ba5-462a-9cba-49086f95a5d8" providerId="ADAL" clId="{E31EC6B7-33EA-4E77-BB7D-DBCC0AF8FC02}" dt="2022-03-03T07:59:25.738" v="1432" actId="478"/>
          <ac:grpSpMkLst>
            <pc:docMk/>
            <pc:sldMk cId="3193982521" sldId="466"/>
            <ac:grpSpMk id="13" creationId="{F7E7414B-DCA2-4E74-A183-7A7E624AEA0E}"/>
          </ac:grpSpMkLst>
        </pc:grpChg>
        <pc:picChg chg="add del mod">
          <ac:chgData name="Knud Funch | Sound Hub Denmark" userId="11fd6e67-6ba5-462a-9cba-49086f95a5d8" providerId="ADAL" clId="{E31EC6B7-33EA-4E77-BB7D-DBCC0AF8FC02}" dt="2022-03-03T07:56:42.729" v="1421" actId="478"/>
          <ac:picMkLst>
            <pc:docMk/>
            <pc:sldMk cId="3193982521" sldId="466"/>
            <ac:picMk id="3" creationId="{A8418969-645B-4A1E-97A7-10B28B37A9E2}"/>
          </ac:picMkLst>
        </pc:picChg>
        <pc:picChg chg="add del mod">
          <ac:chgData name="Knud Funch | Sound Hub Denmark" userId="11fd6e67-6ba5-462a-9cba-49086f95a5d8" providerId="ADAL" clId="{E31EC6B7-33EA-4E77-BB7D-DBCC0AF8FC02}" dt="2022-03-03T08:13:57.928" v="1539" actId="478"/>
          <ac:picMkLst>
            <pc:docMk/>
            <pc:sldMk cId="3193982521" sldId="466"/>
            <ac:picMk id="5" creationId="{06AC02BF-7587-4586-9086-F0265BF469A0}"/>
          </ac:picMkLst>
        </pc:picChg>
        <pc:picChg chg="add del mod">
          <ac:chgData name="Knud Funch | Sound Hub Denmark" userId="11fd6e67-6ba5-462a-9cba-49086f95a5d8" providerId="ADAL" clId="{E31EC6B7-33EA-4E77-BB7D-DBCC0AF8FC02}" dt="2022-03-03T08:13:57.928" v="1539" actId="478"/>
          <ac:picMkLst>
            <pc:docMk/>
            <pc:sldMk cId="3193982521" sldId="466"/>
            <ac:picMk id="7" creationId="{41F3A233-11C8-4009-A71D-C7C6ED2F9B06}"/>
          </ac:picMkLst>
        </pc:picChg>
        <pc:picChg chg="add del mod">
          <ac:chgData name="Knud Funch | Sound Hub Denmark" userId="11fd6e67-6ba5-462a-9cba-49086f95a5d8" providerId="ADAL" clId="{E31EC6B7-33EA-4E77-BB7D-DBCC0AF8FC02}" dt="2022-03-03T08:13:57.928" v="1539" actId="478"/>
          <ac:picMkLst>
            <pc:docMk/>
            <pc:sldMk cId="3193982521" sldId="466"/>
            <ac:picMk id="9" creationId="{5ADA422F-ABAC-4B16-B8E6-265CD05E6E5E}"/>
          </ac:picMkLst>
        </pc:picChg>
        <pc:picChg chg="add del mod topLvl modCrop">
          <ac:chgData name="Knud Funch | Sound Hub Denmark" userId="11fd6e67-6ba5-462a-9cba-49086f95a5d8" providerId="ADAL" clId="{E31EC6B7-33EA-4E77-BB7D-DBCC0AF8FC02}" dt="2022-03-03T08:13:57.928" v="1539" actId="478"/>
          <ac:picMkLst>
            <pc:docMk/>
            <pc:sldMk cId="3193982521" sldId="466"/>
            <ac:picMk id="11" creationId="{D3B20391-4E3F-4014-AE7A-2187BD097B00}"/>
          </ac:picMkLst>
        </pc:picChg>
        <pc:picChg chg="add del mod">
          <ac:chgData name="Knud Funch | Sound Hub Denmark" userId="11fd6e67-6ba5-462a-9cba-49086f95a5d8" providerId="ADAL" clId="{E31EC6B7-33EA-4E77-BB7D-DBCC0AF8FC02}" dt="2022-03-03T08:13:57.928" v="1539" actId="478"/>
          <ac:picMkLst>
            <pc:docMk/>
            <pc:sldMk cId="3193982521" sldId="466"/>
            <ac:picMk id="15" creationId="{9389D7AA-6314-46C7-8762-7EA18D50AA8A}"/>
          </ac:picMkLst>
        </pc:picChg>
        <pc:picChg chg="add del mod">
          <ac:chgData name="Knud Funch | Sound Hub Denmark" userId="11fd6e67-6ba5-462a-9cba-49086f95a5d8" providerId="ADAL" clId="{E31EC6B7-33EA-4E77-BB7D-DBCC0AF8FC02}" dt="2022-03-03T08:13:55.383" v="1538" actId="478"/>
          <ac:picMkLst>
            <pc:docMk/>
            <pc:sldMk cId="3193982521" sldId="466"/>
            <ac:picMk id="17" creationId="{8FD6A54B-3DDE-4ED7-B05D-CC3F24D7BEAE}"/>
          </ac:picMkLst>
        </pc:picChg>
        <pc:picChg chg="add del mod">
          <ac:chgData name="Knud Funch | Sound Hub Denmark" userId="11fd6e67-6ba5-462a-9cba-49086f95a5d8" providerId="ADAL" clId="{E31EC6B7-33EA-4E77-BB7D-DBCC0AF8FC02}" dt="2022-03-03T08:10:34.983" v="1499" actId="478"/>
          <ac:picMkLst>
            <pc:docMk/>
            <pc:sldMk cId="3193982521" sldId="466"/>
            <ac:picMk id="19" creationId="{2A691358-D8BE-4FD9-B13B-929C8E131F95}"/>
          </ac:picMkLst>
        </pc:picChg>
        <pc:picChg chg="add del mod">
          <ac:chgData name="Knud Funch | Sound Hub Denmark" userId="11fd6e67-6ba5-462a-9cba-49086f95a5d8" providerId="ADAL" clId="{E31EC6B7-33EA-4E77-BB7D-DBCC0AF8FC02}" dt="2022-03-03T08:13:55.383" v="1538" actId="478"/>
          <ac:picMkLst>
            <pc:docMk/>
            <pc:sldMk cId="3193982521" sldId="466"/>
            <ac:picMk id="21" creationId="{5F303F41-D5C6-4313-8BBA-19AB74E99D6D}"/>
          </ac:picMkLst>
        </pc:picChg>
        <pc:picChg chg="add mod">
          <ac:chgData name="Knud Funch | Sound Hub Denmark" userId="11fd6e67-6ba5-462a-9cba-49086f95a5d8" providerId="ADAL" clId="{E31EC6B7-33EA-4E77-BB7D-DBCC0AF8FC02}" dt="2022-03-03T08:15:11.582" v="1565" actId="1076"/>
          <ac:picMkLst>
            <pc:docMk/>
            <pc:sldMk cId="3193982521" sldId="466"/>
            <ac:picMk id="23" creationId="{95FB40D6-6E2C-47C1-BF9A-EC27ACCAC71D}"/>
          </ac:picMkLst>
        </pc:picChg>
        <pc:picChg chg="add mod">
          <ac:chgData name="Knud Funch | Sound Hub Denmark" userId="11fd6e67-6ba5-462a-9cba-49086f95a5d8" providerId="ADAL" clId="{E31EC6B7-33EA-4E77-BB7D-DBCC0AF8FC02}" dt="2022-03-03T08:15:11.582" v="1565" actId="1076"/>
          <ac:picMkLst>
            <pc:docMk/>
            <pc:sldMk cId="3193982521" sldId="466"/>
            <ac:picMk id="25" creationId="{9AC4A99D-6DDA-4986-A220-4087E5713960}"/>
          </ac:picMkLst>
        </pc:picChg>
        <pc:picChg chg="add mod">
          <ac:chgData name="Knud Funch | Sound Hub Denmark" userId="11fd6e67-6ba5-462a-9cba-49086f95a5d8" providerId="ADAL" clId="{E31EC6B7-33EA-4E77-BB7D-DBCC0AF8FC02}" dt="2022-03-03T08:15:11.582" v="1565" actId="1076"/>
          <ac:picMkLst>
            <pc:docMk/>
            <pc:sldMk cId="3193982521" sldId="466"/>
            <ac:picMk id="26" creationId="{AED3C9A4-4FF1-48A7-9A8C-285C30D905BC}"/>
          </ac:picMkLst>
        </pc:picChg>
        <pc:picChg chg="add mod">
          <ac:chgData name="Knud Funch | Sound Hub Denmark" userId="11fd6e67-6ba5-462a-9cba-49086f95a5d8" providerId="ADAL" clId="{E31EC6B7-33EA-4E77-BB7D-DBCC0AF8FC02}" dt="2022-03-03T08:15:11.582" v="1565" actId="1076"/>
          <ac:picMkLst>
            <pc:docMk/>
            <pc:sldMk cId="3193982521" sldId="466"/>
            <ac:picMk id="27" creationId="{E326D1DE-9F0F-479B-A351-6FFA25ECD141}"/>
          </ac:picMkLst>
        </pc:picChg>
        <pc:picChg chg="add mod">
          <ac:chgData name="Knud Funch | Sound Hub Denmark" userId="11fd6e67-6ba5-462a-9cba-49086f95a5d8" providerId="ADAL" clId="{E31EC6B7-33EA-4E77-BB7D-DBCC0AF8FC02}" dt="2022-03-03T08:15:11.582" v="1565" actId="1076"/>
          <ac:picMkLst>
            <pc:docMk/>
            <pc:sldMk cId="3193982521" sldId="466"/>
            <ac:picMk id="28" creationId="{A266ABDF-9C04-4585-89F3-C62DC99EA72F}"/>
          </ac:picMkLst>
        </pc:picChg>
        <pc:picChg chg="add mod">
          <ac:chgData name="Knud Funch | Sound Hub Denmark" userId="11fd6e67-6ba5-462a-9cba-49086f95a5d8" providerId="ADAL" clId="{E31EC6B7-33EA-4E77-BB7D-DBCC0AF8FC02}" dt="2022-03-03T08:15:11.582" v="1565" actId="1076"/>
          <ac:picMkLst>
            <pc:docMk/>
            <pc:sldMk cId="3193982521" sldId="466"/>
            <ac:picMk id="29" creationId="{D697814A-92D1-4FCD-A5BE-16EE669F3CB3}"/>
          </ac:picMkLst>
        </pc:picChg>
        <pc:picChg chg="add mod">
          <ac:chgData name="Knud Funch | Sound Hub Denmark" userId="11fd6e67-6ba5-462a-9cba-49086f95a5d8" providerId="ADAL" clId="{E31EC6B7-33EA-4E77-BB7D-DBCC0AF8FC02}" dt="2022-03-03T08:15:11.582" v="1565" actId="1076"/>
          <ac:picMkLst>
            <pc:docMk/>
            <pc:sldMk cId="3193982521" sldId="466"/>
            <ac:picMk id="30" creationId="{494EA02C-13C1-4D21-AF10-9E62CEA85680}"/>
          </ac:picMkLst>
        </pc:picChg>
        <pc:picChg chg="add mod">
          <ac:chgData name="Knud Funch | Sound Hub Denmark" userId="11fd6e67-6ba5-462a-9cba-49086f95a5d8" providerId="ADAL" clId="{E31EC6B7-33EA-4E77-BB7D-DBCC0AF8FC02}" dt="2022-03-03T08:15:11.582" v="1565" actId="1076"/>
          <ac:picMkLst>
            <pc:docMk/>
            <pc:sldMk cId="3193982521" sldId="466"/>
            <ac:picMk id="31" creationId="{953AB633-5EFB-45EE-895A-5B8F54C26ADE}"/>
          </ac:picMkLst>
        </pc:picChg>
      </pc:sldChg>
      <pc:sldChg chg="addSp delSp modSp add mod modNotesTx">
        <pc:chgData name="Knud Funch | Sound Hub Denmark" userId="11fd6e67-6ba5-462a-9cba-49086f95a5d8" providerId="ADAL" clId="{E31EC6B7-33EA-4E77-BB7D-DBCC0AF8FC02}" dt="2022-03-03T10:42:11.202" v="9727" actId="20577"/>
        <pc:sldMkLst>
          <pc:docMk/>
          <pc:sldMk cId="1238935466" sldId="467"/>
        </pc:sldMkLst>
        <pc:spChg chg="add del mod">
          <ac:chgData name="Knud Funch | Sound Hub Denmark" userId="11fd6e67-6ba5-462a-9cba-49086f95a5d8" providerId="ADAL" clId="{E31EC6B7-33EA-4E77-BB7D-DBCC0AF8FC02}" dt="2022-03-03T09:12:17.228" v="2557" actId="478"/>
          <ac:spMkLst>
            <pc:docMk/>
            <pc:sldMk cId="1238935466" sldId="467"/>
            <ac:spMk id="17" creationId="{272F355D-9A9E-4D20-803B-7ECA5A597C31}"/>
          </ac:spMkLst>
        </pc:spChg>
        <pc:spChg chg="add mod">
          <ac:chgData name="Knud Funch | Sound Hub Denmark" userId="11fd6e67-6ba5-462a-9cba-49086f95a5d8" providerId="ADAL" clId="{E31EC6B7-33EA-4E77-BB7D-DBCC0AF8FC02}" dt="2022-03-03T10:03:50.796" v="6651" actId="20577"/>
          <ac:spMkLst>
            <pc:docMk/>
            <pc:sldMk cId="1238935466" sldId="467"/>
            <ac:spMk id="18" creationId="{3CF15125-9E62-44FC-9934-AE657622A91C}"/>
          </ac:spMkLst>
        </pc:spChg>
        <pc:picChg chg="del">
          <ac:chgData name="Knud Funch | Sound Hub Denmark" userId="11fd6e67-6ba5-462a-9cba-49086f95a5d8" providerId="ADAL" clId="{E31EC6B7-33EA-4E77-BB7D-DBCC0AF8FC02}" dt="2022-03-03T09:01:29.981" v="1688" actId="478"/>
          <ac:picMkLst>
            <pc:docMk/>
            <pc:sldMk cId="1238935466" sldId="467"/>
            <ac:picMk id="8" creationId="{236870BB-CF79-4F34-9FFD-74AD24B7B1E4}"/>
          </ac:picMkLst>
        </pc:picChg>
        <pc:picChg chg="add mod">
          <ac:chgData name="Knud Funch | Sound Hub Denmark" userId="11fd6e67-6ba5-462a-9cba-49086f95a5d8" providerId="ADAL" clId="{E31EC6B7-33EA-4E77-BB7D-DBCC0AF8FC02}" dt="2022-03-03T09:41:07.347" v="3587" actId="1076"/>
          <ac:picMkLst>
            <pc:docMk/>
            <pc:sldMk cId="1238935466" sldId="467"/>
            <ac:picMk id="19" creationId="{6D898E3F-1C45-4AA2-BF79-A4FD090C09C9}"/>
          </ac:picMkLst>
        </pc:picChg>
      </pc:sldChg>
      <pc:sldChg chg="del">
        <pc:chgData name="Knud Funch | Sound Hub Denmark" userId="11fd6e67-6ba5-462a-9cba-49086f95a5d8" providerId="ADAL" clId="{E31EC6B7-33EA-4E77-BB7D-DBCC0AF8FC02}" dt="2022-02-28T09:29:37.940" v="0" actId="47"/>
        <pc:sldMkLst>
          <pc:docMk/>
          <pc:sldMk cId="3530948917" sldId="467"/>
        </pc:sldMkLst>
      </pc:sldChg>
      <pc:sldChg chg="addSp delSp modSp add mod modNotesTx">
        <pc:chgData name="Knud Funch | Sound Hub Denmark" userId="11fd6e67-6ba5-462a-9cba-49086f95a5d8" providerId="ADAL" clId="{E31EC6B7-33EA-4E77-BB7D-DBCC0AF8FC02}" dt="2022-03-03T10:43:18.585" v="9744" actId="20577"/>
        <pc:sldMkLst>
          <pc:docMk/>
          <pc:sldMk cId="330180802" sldId="468"/>
        </pc:sldMkLst>
        <pc:spChg chg="mod">
          <ac:chgData name="Knud Funch | Sound Hub Denmark" userId="11fd6e67-6ba5-462a-9cba-49086f95a5d8" providerId="ADAL" clId="{E31EC6B7-33EA-4E77-BB7D-DBCC0AF8FC02}" dt="2022-03-03T10:43:18.585" v="9744" actId="20577"/>
          <ac:spMkLst>
            <pc:docMk/>
            <pc:sldMk cId="330180802" sldId="468"/>
            <ac:spMk id="18" creationId="{3CF15125-9E62-44FC-9934-AE657622A91C}"/>
          </ac:spMkLst>
        </pc:spChg>
        <pc:picChg chg="del">
          <ac:chgData name="Knud Funch | Sound Hub Denmark" userId="11fd6e67-6ba5-462a-9cba-49086f95a5d8" providerId="ADAL" clId="{E31EC6B7-33EA-4E77-BB7D-DBCC0AF8FC02}" dt="2022-03-03T09:57:56.541" v="6021" actId="478"/>
          <ac:picMkLst>
            <pc:docMk/>
            <pc:sldMk cId="330180802" sldId="468"/>
            <ac:picMk id="9" creationId="{58AE4662-BA8A-46ED-9C10-639587B66C2A}"/>
          </ac:picMkLst>
        </pc:picChg>
        <pc:picChg chg="del">
          <ac:chgData name="Knud Funch | Sound Hub Denmark" userId="11fd6e67-6ba5-462a-9cba-49086f95a5d8" providerId="ADAL" clId="{E31EC6B7-33EA-4E77-BB7D-DBCC0AF8FC02}" dt="2022-03-03T09:57:56.541" v="6021" actId="478"/>
          <ac:picMkLst>
            <pc:docMk/>
            <pc:sldMk cId="330180802" sldId="468"/>
            <ac:picMk id="10" creationId="{DA32FB05-780C-48AA-9D2E-95131971F49E}"/>
          </ac:picMkLst>
        </pc:picChg>
        <pc:picChg chg="del">
          <ac:chgData name="Knud Funch | Sound Hub Denmark" userId="11fd6e67-6ba5-462a-9cba-49086f95a5d8" providerId="ADAL" clId="{E31EC6B7-33EA-4E77-BB7D-DBCC0AF8FC02}" dt="2022-03-03T09:57:56.541" v="6021" actId="478"/>
          <ac:picMkLst>
            <pc:docMk/>
            <pc:sldMk cId="330180802" sldId="468"/>
            <ac:picMk id="11" creationId="{5E622A47-D3B3-4DD1-8741-1FEBC61C7E6D}"/>
          </ac:picMkLst>
        </pc:picChg>
        <pc:picChg chg="del">
          <ac:chgData name="Knud Funch | Sound Hub Denmark" userId="11fd6e67-6ba5-462a-9cba-49086f95a5d8" providerId="ADAL" clId="{E31EC6B7-33EA-4E77-BB7D-DBCC0AF8FC02}" dt="2022-03-03T09:57:56.541" v="6021" actId="478"/>
          <ac:picMkLst>
            <pc:docMk/>
            <pc:sldMk cId="330180802" sldId="468"/>
            <ac:picMk id="12" creationId="{A6B5CE81-79C3-4CD1-AD7B-CCB27054C6D6}"/>
          </ac:picMkLst>
        </pc:picChg>
        <pc:picChg chg="del">
          <ac:chgData name="Knud Funch | Sound Hub Denmark" userId="11fd6e67-6ba5-462a-9cba-49086f95a5d8" providerId="ADAL" clId="{E31EC6B7-33EA-4E77-BB7D-DBCC0AF8FC02}" dt="2022-03-03T09:57:56.541" v="6021" actId="478"/>
          <ac:picMkLst>
            <pc:docMk/>
            <pc:sldMk cId="330180802" sldId="468"/>
            <ac:picMk id="13" creationId="{ABCC4BCC-9958-48E3-815B-2B7CC65DD42A}"/>
          </ac:picMkLst>
        </pc:picChg>
        <pc:picChg chg="del">
          <ac:chgData name="Knud Funch | Sound Hub Denmark" userId="11fd6e67-6ba5-462a-9cba-49086f95a5d8" providerId="ADAL" clId="{E31EC6B7-33EA-4E77-BB7D-DBCC0AF8FC02}" dt="2022-03-03T09:57:56.541" v="6021" actId="478"/>
          <ac:picMkLst>
            <pc:docMk/>
            <pc:sldMk cId="330180802" sldId="468"/>
            <ac:picMk id="14" creationId="{F8D2B924-B2D4-4B4F-AEA5-7F65CA46703D}"/>
          </ac:picMkLst>
        </pc:picChg>
        <pc:picChg chg="del">
          <ac:chgData name="Knud Funch | Sound Hub Denmark" userId="11fd6e67-6ba5-462a-9cba-49086f95a5d8" providerId="ADAL" clId="{E31EC6B7-33EA-4E77-BB7D-DBCC0AF8FC02}" dt="2022-03-03T09:57:56.541" v="6021" actId="478"/>
          <ac:picMkLst>
            <pc:docMk/>
            <pc:sldMk cId="330180802" sldId="468"/>
            <ac:picMk id="15" creationId="{9871B30F-EC8F-453D-A1A8-2C344A8BC5DB}"/>
          </ac:picMkLst>
        </pc:picChg>
        <pc:picChg chg="del">
          <ac:chgData name="Knud Funch | Sound Hub Denmark" userId="11fd6e67-6ba5-462a-9cba-49086f95a5d8" providerId="ADAL" clId="{E31EC6B7-33EA-4E77-BB7D-DBCC0AF8FC02}" dt="2022-03-03T09:57:56.541" v="6021" actId="478"/>
          <ac:picMkLst>
            <pc:docMk/>
            <pc:sldMk cId="330180802" sldId="468"/>
            <ac:picMk id="16" creationId="{AA7285CD-9676-43B2-BAD5-C578D1AD3DE7}"/>
          </ac:picMkLst>
        </pc:picChg>
        <pc:picChg chg="add mod">
          <ac:chgData name="Knud Funch | Sound Hub Denmark" userId="11fd6e67-6ba5-462a-9cba-49086f95a5d8" providerId="ADAL" clId="{E31EC6B7-33EA-4E77-BB7D-DBCC0AF8FC02}" dt="2022-03-03T09:58:46.671" v="6034" actId="1076"/>
          <ac:picMkLst>
            <pc:docMk/>
            <pc:sldMk cId="330180802" sldId="468"/>
            <ac:picMk id="17" creationId="{51D5CCA8-44BA-4BE2-9B71-3C586DC11DB9}"/>
          </ac:picMkLst>
        </pc:picChg>
        <pc:picChg chg="del">
          <ac:chgData name="Knud Funch | Sound Hub Denmark" userId="11fd6e67-6ba5-462a-9cba-49086f95a5d8" providerId="ADAL" clId="{E31EC6B7-33EA-4E77-BB7D-DBCC0AF8FC02}" dt="2022-03-03T10:04:52.149" v="6772" actId="478"/>
          <ac:picMkLst>
            <pc:docMk/>
            <pc:sldMk cId="330180802" sldId="468"/>
            <ac:picMk id="19" creationId="{6D898E3F-1C45-4AA2-BF79-A4FD090C09C9}"/>
          </ac:picMkLst>
        </pc:picChg>
        <pc:picChg chg="add mod">
          <ac:chgData name="Knud Funch | Sound Hub Denmark" userId="11fd6e67-6ba5-462a-9cba-49086f95a5d8" providerId="ADAL" clId="{E31EC6B7-33EA-4E77-BB7D-DBCC0AF8FC02}" dt="2022-03-03T09:58:49.533" v="6035" actId="1076"/>
          <ac:picMkLst>
            <pc:docMk/>
            <pc:sldMk cId="330180802" sldId="468"/>
            <ac:picMk id="20" creationId="{B0D261DA-15B7-4D6B-B106-B1C296B8B3E7}"/>
          </ac:picMkLst>
        </pc:picChg>
        <pc:picChg chg="add mod">
          <ac:chgData name="Knud Funch | Sound Hub Denmark" userId="11fd6e67-6ba5-462a-9cba-49086f95a5d8" providerId="ADAL" clId="{E31EC6B7-33EA-4E77-BB7D-DBCC0AF8FC02}" dt="2022-03-03T09:58:39.640" v="6031" actId="1076"/>
          <ac:picMkLst>
            <pc:docMk/>
            <pc:sldMk cId="330180802" sldId="468"/>
            <ac:picMk id="21" creationId="{3CB2F42D-7E10-4109-BEE1-E2E6039D6CA7}"/>
          </ac:picMkLst>
        </pc:picChg>
        <pc:picChg chg="add mod">
          <ac:chgData name="Knud Funch | Sound Hub Denmark" userId="11fd6e67-6ba5-462a-9cba-49086f95a5d8" providerId="ADAL" clId="{E31EC6B7-33EA-4E77-BB7D-DBCC0AF8FC02}" dt="2022-03-03T09:58:51.069" v="6036" actId="1076"/>
          <ac:picMkLst>
            <pc:docMk/>
            <pc:sldMk cId="330180802" sldId="468"/>
            <ac:picMk id="22" creationId="{8BB1BF27-03E6-4C04-B6D0-177D65CB12AA}"/>
          </ac:picMkLst>
        </pc:picChg>
      </pc:sldChg>
      <pc:sldChg chg="del">
        <pc:chgData name="Knud Funch | Sound Hub Denmark" userId="11fd6e67-6ba5-462a-9cba-49086f95a5d8" providerId="ADAL" clId="{E31EC6B7-33EA-4E77-BB7D-DBCC0AF8FC02}" dt="2022-02-28T09:29:37.940" v="0" actId="47"/>
        <pc:sldMkLst>
          <pc:docMk/>
          <pc:sldMk cId="3322459722" sldId="468"/>
        </pc:sldMkLst>
      </pc:sldChg>
      <pc:sldChg chg="del">
        <pc:chgData name="Knud Funch | Sound Hub Denmark" userId="11fd6e67-6ba5-462a-9cba-49086f95a5d8" providerId="ADAL" clId="{E31EC6B7-33EA-4E77-BB7D-DBCC0AF8FC02}" dt="2022-02-28T09:29:37.940" v="0" actId="47"/>
        <pc:sldMkLst>
          <pc:docMk/>
          <pc:sldMk cId="3307053332" sldId="469"/>
        </pc:sldMkLst>
      </pc:sldChg>
      <pc:sldChg chg="del">
        <pc:chgData name="Knud Funch | Sound Hub Denmark" userId="11fd6e67-6ba5-462a-9cba-49086f95a5d8" providerId="ADAL" clId="{E31EC6B7-33EA-4E77-BB7D-DBCC0AF8FC02}" dt="2022-02-28T09:29:37.940" v="0" actId="47"/>
        <pc:sldMkLst>
          <pc:docMk/>
          <pc:sldMk cId="2297574036" sldId="470"/>
        </pc:sldMkLst>
      </pc:sldChg>
      <pc:sldChg chg="del">
        <pc:chgData name="Knud Funch | Sound Hub Denmark" userId="11fd6e67-6ba5-462a-9cba-49086f95a5d8" providerId="ADAL" clId="{E31EC6B7-33EA-4E77-BB7D-DBCC0AF8FC02}" dt="2022-02-28T09:29:37.940" v="0" actId="47"/>
        <pc:sldMkLst>
          <pc:docMk/>
          <pc:sldMk cId="633127455" sldId="471"/>
        </pc:sldMkLst>
      </pc:sldChg>
      <pc:sldChg chg="del">
        <pc:chgData name="Knud Funch | Sound Hub Denmark" userId="11fd6e67-6ba5-462a-9cba-49086f95a5d8" providerId="ADAL" clId="{E31EC6B7-33EA-4E77-BB7D-DBCC0AF8FC02}" dt="2022-02-28T09:29:37.940" v="0" actId="47"/>
        <pc:sldMkLst>
          <pc:docMk/>
          <pc:sldMk cId="314562276" sldId="472"/>
        </pc:sldMkLst>
      </pc:sldChg>
      <pc:sldChg chg="del">
        <pc:chgData name="Knud Funch | Sound Hub Denmark" userId="11fd6e67-6ba5-462a-9cba-49086f95a5d8" providerId="ADAL" clId="{E31EC6B7-33EA-4E77-BB7D-DBCC0AF8FC02}" dt="2022-02-28T09:29:37.940" v="0" actId="47"/>
        <pc:sldMkLst>
          <pc:docMk/>
          <pc:sldMk cId="58224922" sldId="473"/>
        </pc:sldMkLst>
      </pc:sldChg>
      <pc:sldChg chg="del">
        <pc:chgData name="Knud Funch | Sound Hub Denmark" userId="11fd6e67-6ba5-462a-9cba-49086f95a5d8" providerId="ADAL" clId="{E31EC6B7-33EA-4E77-BB7D-DBCC0AF8FC02}" dt="2022-02-28T09:29:37.940" v="0" actId="47"/>
        <pc:sldMkLst>
          <pc:docMk/>
          <pc:sldMk cId="2575198771" sldId="474"/>
        </pc:sldMkLst>
      </pc:sldChg>
      <pc:sldChg chg="del">
        <pc:chgData name="Knud Funch | Sound Hub Denmark" userId="11fd6e67-6ba5-462a-9cba-49086f95a5d8" providerId="ADAL" clId="{E31EC6B7-33EA-4E77-BB7D-DBCC0AF8FC02}" dt="2022-02-28T09:29:37.940" v="0" actId="47"/>
        <pc:sldMkLst>
          <pc:docMk/>
          <pc:sldMk cId="3195694647" sldId="475"/>
        </pc:sldMkLst>
      </pc:sldChg>
      <pc:sldChg chg="del">
        <pc:chgData name="Knud Funch | Sound Hub Denmark" userId="11fd6e67-6ba5-462a-9cba-49086f95a5d8" providerId="ADAL" clId="{E31EC6B7-33EA-4E77-BB7D-DBCC0AF8FC02}" dt="2022-02-28T09:29:37.940" v="0" actId="47"/>
        <pc:sldMkLst>
          <pc:docMk/>
          <pc:sldMk cId="1093147314" sldId="476"/>
        </pc:sldMkLst>
      </pc:sldChg>
      <pc:sldChg chg="del">
        <pc:chgData name="Knud Funch | Sound Hub Denmark" userId="11fd6e67-6ba5-462a-9cba-49086f95a5d8" providerId="ADAL" clId="{E31EC6B7-33EA-4E77-BB7D-DBCC0AF8FC02}" dt="2022-02-28T09:29:37.940" v="0" actId="47"/>
        <pc:sldMkLst>
          <pc:docMk/>
          <pc:sldMk cId="3998281525" sldId="480"/>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dsholder til sidehoved 1"/>
          <p:cNvSpPr>
            <a:spLocks noGrp="1"/>
          </p:cNvSpPr>
          <p:nvPr>
            <p:ph type="hdr" sz="quarter"/>
          </p:nvPr>
        </p:nvSpPr>
        <p:spPr>
          <a:xfrm>
            <a:off x="0" y="0"/>
            <a:ext cx="2944283" cy="498295"/>
          </a:xfrm>
          <a:prstGeom prst="rect">
            <a:avLst/>
          </a:prstGeom>
        </p:spPr>
        <p:txBody>
          <a:bodyPr vert="horz" lIns="91440" tIns="45720" rIns="91440" bIns="45720" rtlCol="0"/>
          <a:lstStyle>
            <a:lvl1pPr algn="l">
              <a:defRPr sz="1200"/>
            </a:lvl1pPr>
          </a:lstStyle>
          <a:p>
            <a:endParaRPr lang="da-DK"/>
          </a:p>
        </p:txBody>
      </p:sp>
      <p:sp>
        <p:nvSpPr>
          <p:cNvPr id="3" name="Pladsholder til dato 2"/>
          <p:cNvSpPr>
            <a:spLocks noGrp="1"/>
          </p:cNvSpPr>
          <p:nvPr>
            <p:ph type="dt" idx="1"/>
          </p:nvPr>
        </p:nvSpPr>
        <p:spPr>
          <a:xfrm>
            <a:off x="3848645" y="0"/>
            <a:ext cx="2944283" cy="498295"/>
          </a:xfrm>
          <a:prstGeom prst="rect">
            <a:avLst/>
          </a:prstGeom>
        </p:spPr>
        <p:txBody>
          <a:bodyPr vert="horz" lIns="91440" tIns="45720" rIns="91440" bIns="45720" rtlCol="0"/>
          <a:lstStyle>
            <a:lvl1pPr algn="r">
              <a:defRPr sz="1200"/>
            </a:lvl1pPr>
          </a:lstStyle>
          <a:p>
            <a:fld id="{69CDB1F4-01A9-4562-8EC6-68577703C92C}" type="datetimeFigureOut">
              <a:rPr lang="da-DK" smtClean="0"/>
              <a:t>03-03-2022</a:t>
            </a:fld>
            <a:endParaRPr lang="da-DK"/>
          </a:p>
        </p:txBody>
      </p:sp>
      <p:sp>
        <p:nvSpPr>
          <p:cNvPr id="4" name="Pladsholder til slidebillede 3"/>
          <p:cNvSpPr>
            <a:spLocks noGrp="1" noRot="1" noChangeAspect="1"/>
          </p:cNvSpPr>
          <p:nvPr>
            <p:ph type="sldImg" idx="2"/>
          </p:nvPr>
        </p:nvSpPr>
        <p:spPr>
          <a:xfrm>
            <a:off x="419100" y="1241425"/>
            <a:ext cx="5956300" cy="3351213"/>
          </a:xfrm>
          <a:prstGeom prst="rect">
            <a:avLst/>
          </a:prstGeom>
          <a:noFill/>
          <a:ln w="12700">
            <a:solidFill>
              <a:prstClr val="black"/>
            </a:solidFill>
          </a:ln>
        </p:spPr>
        <p:txBody>
          <a:bodyPr vert="horz" lIns="91440" tIns="45720" rIns="91440" bIns="45720" rtlCol="0" anchor="ctr"/>
          <a:lstStyle/>
          <a:p>
            <a:endParaRPr lang="da-DK"/>
          </a:p>
        </p:txBody>
      </p:sp>
      <p:sp>
        <p:nvSpPr>
          <p:cNvPr id="5" name="Pladsholder til noter 4"/>
          <p:cNvSpPr>
            <a:spLocks noGrp="1"/>
          </p:cNvSpPr>
          <p:nvPr>
            <p:ph type="body" sz="quarter" idx="3"/>
          </p:nvPr>
        </p:nvSpPr>
        <p:spPr>
          <a:xfrm>
            <a:off x="679450" y="4779486"/>
            <a:ext cx="5435600" cy="3910489"/>
          </a:xfrm>
          <a:prstGeom prst="rect">
            <a:avLst/>
          </a:prstGeom>
        </p:spPr>
        <p:txBody>
          <a:bodyPr vert="horz" lIns="91440" tIns="45720" rIns="91440" bIns="45720" rtlCol="0"/>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p>
        </p:txBody>
      </p:sp>
      <p:sp>
        <p:nvSpPr>
          <p:cNvPr id="6" name="Pladsholder til sidefod 5"/>
          <p:cNvSpPr>
            <a:spLocks noGrp="1"/>
          </p:cNvSpPr>
          <p:nvPr>
            <p:ph type="ftr" sz="quarter" idx="4"/>
          </p:nvPr>
        </p:nvSpPr>
        <p:spPr>
          <a:xfrm>
            <a:off x="0" y="9433107"/>
            <a:ext cx="2944283" cy="498294"/>
          </a:xfrm>
          <a:prstGeom prst="rect">
            <a:avLst/>
          </a:prstGeom>
        </p:spPr>
        <p:txBody>
          <a:bodyPr vert="horz" lIns="91440" tIns="45720" rIns="91440" bIns="45720" rtlCol="0" anchor="b"/>
          <a:lstStyle>
            <a:lvl1pPr algn="l">
              <a:defRPr sz="1200"/>
            </a:lvl1pPr>
          </a:lstStyle>
          <a:p>
            <a:endParaRPr lang="da-DK"/>
          </a:p>
        </p:txBody>
      </p:sp>
      <p:sp>
        <p:nvSpPr>
          <p:cNvPr id="7" name="Pladsholder til slidenummer 6"/>
          <p:cNvSpPr>
            <a:spLocks noGrp="1"/>
          </p:cNvSpPr>
          <p:nvPr>
            <p:ph type="sldNum" sz="quarter" idx="5"/>
          </p:nvPr>
        </p:nvSpPr>
        <p:spPr>
          <a:xfrm>
            <a:off x="3848645" y="9433107"/>
            <a:ext cx="2944283" cy="498294"/>
          </a:xfrm>
          <a:prstGeom prst="rect">
            <a:avLst/>
          </a:prstGeom>
        </p:spPr>
        <p:txBody>
          <a:bodyPr vert="horz" lIns="91440" tIns="45720" rIns="91440" bIns="45720" rtlCol="0" anchor="b"/>
          <a:lstStyle>
            <a:lvl1pPr algn="r">
              <a:defRPr sz="1200"/>
            </a:lvl1pPr>
          </a:lstStyle>
          <a:p>
            <a:fld id="{CCAD5874-C893-49E1-9821-B5135A5FBFD7}" type="slidenum">
              <a:rPr lang="da-DK" smtClean="0"/>
              <a:t>‹nr.›</a:t>
            </a:fld>
            <a:endParaRPr lang="da-DK"/>
          </a:p>
        </p:txBody>
      </p:sp>
    </p:spTree>
    <p:extLst>
      <p:ext uri="{BB962C8B-B14F-4D97-AF65-F5344CB8AC3E}">
        <p14:creationId xmlns:p14="http://schemas.microsoft.com/office/powerpoint/2010/main" val="20546568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da-DK" dirty="0"/>
              <a:t>Dækker Spor 1 modul C i LYD-Kit materialet.</a:t>
            </a:r>
          </a:p>
          <a:p>
            <a:endParaRPr lang="da-DK" dirty="0"/>
          </a:p>
          <a:p>
            <a:r>
              <a:rPr lang="da-DK" dirty="0"/>
              <a:t>Slide stak er tænkt som inspiration til lærer – ikke som et færdigt forløb overfor eleverne, men det kan bruges som skabelon.</a:t>
            </a:r>
          </a:p>
          <a:p>
            <a:endParaRPr lang="da-DK" dirty="0"/>
          </a:p>
          <a:p>
            <a:r>
              <a:rPr lang="da-DK" dirty="0"/>
              <a:t>Modul C er tænkt som en opgave der kan bruge udleveret SW, men som i højere grad går på at få eleverne til </a:t>
            </a:r>
          </a:p>
          <a:p>
            <a:pPr marL="171450" indent="-171450">
              <a:buFont typeface="Arial" panose="020B0604020202020204" pitchFamily="34" charset="0"/>
              <a:buChar char="•"/>
            </a:pPr>
            <a:r>
              <a:rPr lang="da-DK" dirty="0"/>
              <a:t>At forholde sig kritisk til en funktionalitet i forhold til en brugssituation.</a:t>
            </a:r>
          </a:p>
          <a:p>
            <a:pPr marL="171450" indent="-171450">
              <a:buFont typeface="Arial" panose="020B0604020202020204" pitchFamily="34" charset="0"/>
              <a:buChar char="•"/>
            </a:pPr>
            <a:r>
              <a:rPr lang="da-DK" dirty="0"/>
              <a:t>At man kan teste </a:t>
            </a:r>
            <a:r>
              <a:rPr lang="da-DK" dirty="0" err="1"/>
              <a:t>blackbox</a:t>
            </a:r>
            <a:r>
              <a:rPr lang="da-DK" dirty="0"/>
              <a:t> (</a:t>
            </a:r>
            <a:r>
              <a:rPr lang="da-DK" dirty="0" err="1"/>
              <a:t>unden</a:t>
            </a:r>
            <a:r>
              <a:rPr lang="da-DK" dirty="0"/>
              <a:t> at kende konstruktionen) og at det kan give feedback til konstruktion (</a:t>
            </a:r>
            <a:r>
              <a:rPr lang="da-DK" dirty="0" err="1"/>
              <a:t>whitebox</a:t>
            </a:r>
            <a:r>
              <a:rPr lang="da-DK" dirty="0"/>
              <a:t>)</a:t>
            </a:r>
          </a:p>
          <a:p>
            <a:pPr marL="171450" indent="-171450">
              <a:buFont typeface="Arial" panose="020B0604020202020204" pitchFamily="34" charset="0"/>
              <a:buChar char="•"/>
            </a:pPr>
            <a:r>
              <a:rPr lang="da-DK" dirty="0"/>
              <a:t>At vende sig til at benytte tests med udefra kommende for at få input til udvikling af et produkt.</a:t>
            </a:r>
          </a:p>
          <a:p>
            <a:pPr marL="171450" indent="-171450">
              <a:buFont typeface="Arial" panose="020B0604020202020204" pitchFamily="34" charset="0"/>
              <a:buChar char="•"/>
            </a:pPr>
            <a:r>
              <a:rPr lang="da-DK" dirty="0"/>
              <a:t>At lave design på produkt, og at det kan indebære flere elementer som lyd og lys signaturer ud over mekanik (industrielt design)</a:t>
            </a:r>
          </a:p>
          <a:p>
            <a:pPr marL="171450" indent="-171450">
              <a:buFont typeface="Arial" panose="020B0604020202020204" pitchFamily="34" charset="0"/>
              <a:buChar char="•"/>
            </a:pPr>
            <a:r>
              <a:rPr lang="da-DK" dirty="0"/>
              <a:t>At design indebærer element af valg og </a:t>
            </a:r>
            <a:r>
              <a:rPr lang="da-DK" dirty="0" err="1"/>
              <a:t>forholden</a:t>
            </a:r>
            <a:r>
              <a:rPr lang="da-DK" dirty="0"/>
              <a:t> sig till teknologier (hvad kan lade sig gøre, og hvordan)</a:t>
            </a:r>
          </a:p>
          <a:p>
            <a:endParaRPr lang="da-DK" dirty="0"/>
          </a:p>
          <a:p>
            <a:r>
              <a:rPr lang="da-DK" dirty="0"/>
              <a:t>Version 03-Mar-2022 - Gjort </a:t>
            </a:r>
            <a:r>
              <a:rPr lang="da-DK" dirty="0" err="1"/>
              <a:t>blackbox</a:t>
            </a:r>
            <a:r>
              <a:rPr lang="da-DK" dirty="0"/>
              <a:t> (lukket bog) opgave tydeligere.</a:t>
            </a:r>
          </a:p>
          <a:p>
            <a:r>
              <a:rPr lang="da-DK" dirty="0"/>
              <a:t>Version 14-Feb-2022 - Modul A,B og C som selvstændige slide stakke.</a:t>
            </a:r>
          </a:p>
          <a:p>
            <a:endParaRPr lang="da-DK" dirty="0"/>
          </a:p>
          <a:p>
            <a:endParaRPr lang="da-DK" dirty="0"/>
          </a:p>
        </p:txBody>
      </p:sp>
      <p:sp>
        <p:nvSpPr>
          <p:cNvPr id="4" name="Pladsholder til slidenummer 3"/>
          <p:cNvSpPr>
            <a:spLocks noGrp="1"/>
          </p:cNvSpPr>
          <p:nvPr>
            <p:ph type="sldNum" sz="quarter" idx="5"/>
          </p:nvPr>
        </p:nvSpPr>
        <p:spPr/>
        <p:txBody>
          <a:bodyPr/>
          <a:lstStyle/>
          <a:p>
            <a:fld id="{C9D0AD63-D8DF-4231-9A9A-5B7B820EB828}" type="slidenum">
              <a:rPr lang="da-DK" smtClean="0"/>
              <a:t>1</a:t>
            </a:fld>
            <a:endParaRPr lang="da-DK"/>
          </a:p>
        </p:txBody>
      </p:sp>
    </p:spTree>
    <p:extLst>
      <p:ext uri="{BB962C8B-B14F-4D97-AF65-F5344CB8AC3E}">
        <p14:creationId xmlns:p14="http://schemas.microsoft.com/office/powerpoint/2010/main" val="35962985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da-DK" dirty="0"/>
              <a:t>Opgave med et udgangspunkt der kan kikkes ind i. MEN der behøves ikke at åbnes!</a:t>
            </a:r>
          </a:p>
          <a:p>
            <a:endParaRPr lang="da-DK" dirty="0"/>
          </a:p>
          <a:p>
            <a:r>
              <a:rPr lang="da-DK" dirty="0"/>
              <a:t>Lærerens rolle kan her være at spille kunde, og at lave benspænd når der skal udfordres. </a:t>
            </a:r>
          </a:p>
          <a:p>
            <a:r>
              <a:rPr lang="da-DK" dirty="0"/>
              <a:t>Når der er kritik skal det vendes og bruges til at se muligheder.</a:t>
            </a:r>
          </a:p>
          <a:p>
            <a:r>
              <a:rPr lang="da-DK" dirty="0"/>
              <a:t>Når der er en løsning skal den udfordres etc.</a:t>
            </a:r>
          </a:p>
          <a:p>
            <a:endParaRPr lang="da-DK" dirty="0"/>
          </a:p>
          <a:p>
            <a:r>
              <a:rPr lang="da-DK" dirty="0"/>
              <a:t>Kan anvendes på HTX til Teknologi faget som en introduktion til at teste og være kritiske på produkt og tage læring derfra med ind i udviklingsforløb. </a:t>
            </a:r>
          </a:p>
          <a:p>
            <a:endParaRPr lang="da-DK" dirty="0"/>
          </a:p>
          <a:p>
            <a:r>
              <a:rPr lang="da-DK" dirty="0"/>
              <a:t>Også at det kan være én god ide at teste produktideer af med hurtige/tidlige modeller inden man går ind i en realiseringsfase. </a:t>
            </a:r>
          </a:p>
          <a:p>
            <a:endParaRPr lang="da-DK" dirty="0"/>
          </a:p>
        </p:txBody>
      </p:sp>
      <p:sp>
        <p:nvSpPr>
          <p:cNvPr id="4" name="Pladsholder til slidenummer 3"/>
          <p:cNvSpPr>
            <a:spLocks noGrp="1"/>
          </p:cNvSpPr>
          <p:nvPr>
            <p:ph type="sldNum" sz="quarter" idx="5"/>
          </p:nvPr>
        </p:nvSpPr>
        <p:spPr/>
        <p:txBody>
          <a:bodyPr/>
          <a:lstStyle/>
          <a:p>
            <a:fld id="{CCAD5874-C893-49E1-9821-B5135A5FBFD7}" type="slidenum">
              <a:rPr lang="da-DK" smtClean="0"/>
              <a:t>2</a:t>
            </a:fld>
            <a:endParaRPr lang="da-DK"/>
          </a:p>
        </p:txBody>
      </p:sp>
    </p:spTree>
    <p:extLst>
      <p:ext uri="{BB962C8B-B14F-4D97-AF65-F5344CB8AC3E}">
        <p14:creationId xmlns:p14="http://schemas.microsoft.com/office/powerpoint/2010/main" val="37645892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da-DK" dirty="0"/>
              <a:t>Udlever program koden til </a:t>
            </a:r>
            <a:r>
              <a:rPr lang="da-DK" dirty="0" err="1"/>
              <a:t>coronabadge</a:t>
            </a:r>
            <a:r>
              <a:rPr lang="da-DK" dirty="0"/>
              <a:t>.</a:t>
            </a:r>
          </a:p>
          <a:p>
            <a:r>
              <a:rPr lang="da-DK" dirty="0"/>
              <a:t>LKS1Mc-badge-case.py</a:t>
            </a:r>
          </a:p>
          <a:p>
            <a:endParaRPr lang="da-DK" dirty="0"/>
          </a:p>
          <a:p>
            <a:r>
              <a:rPr lang="da-DK" dirty="0"/>
              <a:t>Opdel klasse i grupper. Giv hver gruppe et kanal nummer de kan bruge til testen (så de ikke generer hinanden ifm test) mellem 0 og 83</a:t>
            </a:r>
          </a:p>
          <a:p>
            <a:r>
              <a:rPr lang="da-DK" dirty="0"/>
              <a:t>Hver gruppe skal have 2 </a:t>
            </a:r>
            <a:r>
              <a:rPr lang="da-DK" dirty="0" err="1"/>
              <a:t>Micro:Bits</a:t>
            </a:r>
            <a:r>
              <a:rPr lang="da-DK" dirty="0"/>
              <a:t> (mindst) og batteriholder </a:t>
            </a:r>
            <a:r>
              <a:rPr lang="da-DK" dirty="0" err="1"/>
              <a:t>incl</a:t>
            </a:r>
            <a:r>
              <a:rPr lang="da-DK" dirty="0"/>
              <a:t>. 2 friske AA batterier.</a:t>
            </a:r>
          </a:p>
          <a:p>
            <a:endParaRPr lang="da-DK" dirty="0"/>
          </a:p>
          <a:p>
            <a:r>
              <a:rPr lang="da-DK" dirty="0"/>
              <a:t>Tanken her er at få eleverne til at tænke over brugssituationen og være kritiske overfor funktionaliteten. Det skal træne dem i at forholde sig til den samlede oplevelse og i at teste produkter. At det ikke er deres eget åbner for at være mere kritiske. I andre sammenhænge (specielt brugbart i Teknologi) så kan de bruge det til at teste på tværs mellem grupper, få inddraget andre i test af egne produktideer etc.</a:t>
            </a:r>
          </a:p>
          <a:p>
            <a:endParaRPr lang="da-DK" dirty="0"/>
          </a:p>
          <a:p>
            <a:r>
              <a:rPr lang="da-DK" dirty="0"/>
              <a:t>Funktionen i den udleverede kode er ikke specielt overbevisende, og det giver gode muligheder for at eleverne kan komme med forbedringsforslag, men også til at overveje om det overhovedet er en farbar vej! Samt til at kunne tage en kritisk snak på klassen om hvor godt mon den officielle smitte app opsporing reelt har fungeret.</a:t>
            </a:r>
          </a:p>
          <a:p>
            <a:r>
              <a:rPr lang="da-DK" dirty="0"/>
              <a:t>BEMÆRK:</a:t>
            </a:r>
          </a:p>
          <a:p>
            <a:pPr marL="171450" indent="-171450">
              <a:buFont typeface="Arial" panose="020B0604020202020204" pitchFamily="34" charset="0"/>
              <a:buChar char="•"/>
            </a:pPr>
            <a:r>
              <a:rPr lang="da-DK" dirty="0"/>
              <a:t>Med Thonny kan det godt drille at skulle gemme main.py i 2 forskellige </a:t>
            </a:r>
            <a:r>
              <a:rPr lang="da-DK" dirty="0" err="1"/>
              <a:t>Micro:Bits</a:t>
            </a:r>
            <a:r>
              <a:rPr lang="da-DK" dirty="0"/>
              <a:t>. Man bliver typisk nødt til at loade oprindeligt program igen og så gemme igen når man tilslutter en ny Micro:Bit. Et trick er at bruge </a:t>
            </a:r>
            <a:r>
              <a:rPr lang="da-DK" dirty="0" err="1"/>
              <a:t>play</a:t>
            </a:r>
            <a:r>
              <a:rPr lang="da-DK" dirty="0"/>
              <a:t> så gemmer den igen uanset det er en ny MB.</a:t>
            </a:r>
          </a:p>
          <a:p>
            <a:pPr marL="171450" indent="-171450">
              <a:buFont typeface="Arial" panose="020B0604020202020204" pitchFamily="34" charset="0"/>
              <a:buChar char="•"/>
            </a:pPr>
            <a:r>
              <a:rPr lang="da-DK" dirty="0"/>
              <a:t>Med MB V2 er det set at program holder op med at virker, hvorfor man så skal resette det ved at trykke på reset knappen (evt. på begge) for at få det til at virke igen.</a:t>
            </a:r>
          </a:p>
          <a:p>
            <a:endParaRPr lang="da-DK" dirty="0"/>
          </a:p>
          <a:p>
            <a:r>
              <a:rPr lang="da-DK" dirty="0"/>
              <a:t>PS – illustrationer hentet fra Microsoft 365 online </a:t>
            </a:r>
            <a:r>
              <a:rPr lang="da-DK" dirty="0" err="1"/>
              <a:t>cliparts</a:t>
            </a:r>
            <a:r>
              <a:rPr lang="da-DK" dirty="0"/>
              <a:t>, så de er freeware. </a:t>
            </a:r>
          </a:p>
        </p:txBody>
      </p:sp>
      <p:sp>
        <p:nvSpPr>
          <p:cNvPr id="4" name="Pladsholder til slidenummer 3"/>
          <p:cNvSpPr>
            <a:spLocks noGrp="1"/>
          </p:cNvSpPr>
          <p:nvPr>
            <p:ph type="sldNum" sz="quarter" idx="5"/>
          </p:nvPr>
        </p:nvSpPr>
        <p:spPr/>
        <p:txBody>
          <a:bodyPr/>
          <a:lstStyle/>
          <a:p>
            <a:fld id="{CCAD5874-C893-49E1-9821-B5135A5FBFD7}" type="slidenum">
              <a:rPr lang="da-DK" smtClean="0"/>
              <a:t>3</a:t>
            </a:fld>
            <a:endParaRPr lang="da-DK"/>
          </a:p>
        </p:txBody>
      </p:sp>
    </p:spTree>
    <p:extLst>
      <p:ext uri="{BB962C8B-B14F-4D97-AF65-F5344CB8AC3E}">
        <p14:creationId xmlns:p14="http://schemas.microsoft.com/office/powerpoint/2010/main" val="19645023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da-DK" dirty="0"/>
              <a:t>Det er OK at eleverne ikke bruger </a:t>
            </a:r>
            <a:r>
              <a:rPr lang="da-DK" dirty="0" err="1"/>
              <a:t>Micro;Bit</a:t>
            </a:r>
            <a:r>
              <a:rPr lang="da-DK" dirty="0"/>
              <a:t> til endeligt produkt, da det jo sandsynligvis ikke vil være tilfældet. Men så skal der være en sandsynliggørelse af hvad det kræver af indmaden for at kunne realiseres. </a:t>
            </a:r>
          </a:p>
          <a:p>
            <a:r>
              <a:rPr lang="da-DK" dirty="0"/>
              <a:t>Her vil det være super hvis de kan komme med eksempler på ting der ‘ligner’ – finder inspiration i andre produkter som ligner teknologisk men evt. i en helt anden genre/med anden brug.</a:t>
            </a:r>
          </a:p>
          <a:p>
            <a:endParaRPr lang="da-DK" dirty="0"/>
          </a:p>
          <a:p>
            <a:r>
              <a:rPr lang="da-DK" dirty="0"/>
              <a:t>Tilsvarende vil det være ok at der kommer bud med </a:t>
            </a:r>
            <a:r>
              <a:rPr lang="da-DK" dirty="0" err="1"/>
              <a:t>Micro:Bitten</a:t>
            </a:r>
            <a:r>
              <a:rPr lang="da-DK" dirty="0"/>
              <a:t> som ‘indmad’ og lyd/lyd illustreres med den. Og så skal det fysiske design jo kunne indeholde MB, og et batteri (der er løsninger med knapcelle batterier, så det ikke kræver 2*AA)</a:t>
            </a:r>
          </a:p>
          <a:p>
            <a:endParaRPr lang="da-DK" dirty="0"/>
          </a:p>
          <a:p>
            <a:r>
              <a:rPr lang="da-DK" dirty="0"/>
              <a:t>Målet er her at eleverne får en fornemmelse for at man ikke ‘bare’ designer i fri leg, men at der er en gensidig påvirkning mellem teknologi og design. Mellem ide og hvad kan lade sig gøre etc.  </a:t>
            </a:r>
          </a:p>
        </p:txBody>
      </p:sp>
      <p:sp>
        <p:nvSpPr>
          <p:cNvPr id="4" name="Pladsholder til slidenummer 3"/>
          <p:cNvSpPr>
            <a:spLocks noGrp="1"/>
          </p:cNvSpPr>
          <p:nvPr>
            <p:ph type="sldNum" sz="quarter" idx="5"/>
          </p:nvPr>
        </p:nvSpPr>
        <p:spPr/>
        <p:txBody>
          <a:bodyPr/>
          <a:lstStyle/>
          <a:p>
            <a:fld id="{CCAD5874-C893-49E1-9821-B5135A5FBFD7}" type="slidenum">
              <a:rPr lang="da-DK" smtClean="0"/>
              <a:t>4</a:t>
            </a:fld>
            <a:endParaRPr lang="da-DK"/>
          </a:p>
        </p:txBody>
      </p:sp>
    </p:spTree>
    <p:extLst>
      <p:ext uri="{BB962C8B-B14F-4D97-AF65-F5344CB8AC3E}">
        <p14:creationId xmlns:p14="http://schemas.microsoft.com/office/powerpoint/2010/main" val="18488291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da-DK" dirty="0"/>
              <a:t>Hvis man ønsker kan man åbne softwaren for dem som er interesserede, MEN det er IKKE hoved pointen i opgaven!!</a:t>
            </a:r>
          </a:p>
          <a:p>
            <a:endParaRPr lang="da-DK" dirty="0"/>
          </a:p>
          <a:p>
            <a:r>
              <a:rPr lang="da-DK" dirty="0"/>
              <a:t>Kan dog være godt at kunne gå begge veje og bruge det både som lukket bog og som åben bog.</a:t>
            </a:r>
          </a:p>
          <a:p>
            <a:r>
              <a:rPr lang="da-DK" dirty="0"/>
              <a:t>Det vil typisk ikke være alle i gruppen som skal have en åben bog forklaring.</a:t>
            </a:r>
          </a:p>
        </p:txBody>
      </p:sp>
      <p:sp>
        <p:nvSpPr>
          <p:cNvPr id="4" name="Pladsholder til slidenummer 3"/>
          <p:cNvSpPr>
            <a:spLocks noGrp="1"/>
          </p:cNvSpPr>
          <p:nvPr>
            <p:ph type="sldNum" sz="quarter" idx="5"/>
          </p:nvPr>
        </p:nvSpPr>
        <p:spPr/>
        <p:txBody>
          <a:bodyPr/>
          <a:lstStyle/>
          <a:p>
            <a:fld id="{CCAD5874-C893-49E1-9821-B5135A5FBFD7}" type="slidenum">
              <a:rPr lang="da-DK" smtClean="0"/>
              <a:t>5</a:t>
            </a:fld>
            <a:endParaRPr lang="da-DK"/>
          </a:p>
        </p:txBody>
      </p:sp>
    </p:spTree>
    <p:extLst>
      <p:ext uri="{BB962C8B-B14F-4D97-AF65-F5344CB8AC3E}">
        <p14:creationId xmlns:p14="http://schemas.microsoft.com/office/powerpoint/2010/main" val="36810567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da-DK"/>
          </a:p>
        </p:txBody>
      </p:sp>
      <p:sp>
        <p:nvSpPr>
          <p:cNvPr id="4" name="Pladsholder til slidenummer 3"/>
          <p:cNvSpPr>
            <a:spLocks noGrp="1"/>
          </p:cNvSpPr>
          <p:nvPr>
            <p:ph type="sldNum" sz="quarter" idx="5"/>
          </p:nvPr>
        </p:nvSpPr>
        <p:spPr/>
        <p:txBody>
          <a:bodyPr/>
          <a:lstStyle/>
          <a:p>
            <a:fld id="{CCAD5874-C893-49E1-9821-B5135A5FBFD7}" type="slidenum">
              <a:rPr lang="da-DK" smtClean="0"/>
              <a:t>6</a:t>
            </a:fld>
            <a:endParaRPr lang="da-DK"/>
          </a:p>
        </p:txBody>
      </p:sp>
    </p:spTree>
    <p:extLst>
      <p:ext uri="{BB962C8B-B14F-4D97-AF65-F5344CB8AC3E}">
        <p14:creationId xmlns:p14="http://schemas.microsoft.com/office/powerpoint/2010/main" val="12142882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da-DK" dirty="0"/>
          </a:p>
        </p:txBody>
      </p:sp>
      <p:sp>
        <p:nvSpPr>
          <p:cNvPr id="4" name="Pladsholder til slidenummer 3"/>
          <p:cNvSpPr>
            <a:spLocks noGrp="1"/>
          </p:cNvSpPr>
          <p:nvPr>
            <p:ph type="sldNum" sz="quarter" idx="5"/>
          </p:nvPr>
        </p:nvSpPr>
        <p:spPr/>
        <p:txBody>
          <a:bodyPr/>
          <a:lstStyle/>
          <a:p>
            <a:fld id="{CCAD5874-C893-49E1-9821-B5135A5FBFD7}" type="slidenum">
              <a:rPr lang="da-DK" smtClean="0"/>
              <a:t>7</a:t>
            </a:fld>
            <a:endParaRPr lang="da-DK"/>
          </a:p>
        </p:txBody>
      </p:sp>
    </p:spTree>
    <p:extLst>
      <p:ext uri="{BB962C8B-B14F-4D97-AF65-F5344CB8AC3E}">
        <p14:creationId xmlns:p14="http://schemas.microsoft.com/office/powerpoint/2010/main" val="14558310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da-DK" dirty="0"/>
          </a:p>
        </p:txBody>
      </p:sp>
      <p:sp>
        <p:nvSpPr>
          <p:cNvPr id="4" name="Pladsholder til slidenummer 3"/>
          <p:cNvSpPr>
            <a:spLocks noGrp="1"/>
          </p:cNvSpPr>
          <p:nvPr>
            <p:ph type="sldNum" sz="quarter" idx="5"/>
          </p:nvPr>
        </p:nvSpPr>
        <p:spPr/>
        <p:txBody>
          <a:bodyPr/>
          <a:lstStyle/>
          <a:p>
            <a:fld id="{CCAD5874-C893-49E1-9821-B5135A5FBFD7}" type="slidenum">
              <a:rPr lang="da-DK" smtClean="0"/>
              <a:t>8</a:t>
            </a:fld>
            <a:endParaRPr lang="da-DK"/>
          </a:p>
        </p:txBody>
      </p:sp>
    </p:spTree>
    <p:extLst>
      <p:ext uri="{BB962C8B-B14F-4D97-AF65-F5344CB8AC3E}">
        <p14:creationId xmlns:p14="http://schemas.microsoft.com/office/powerpoint/2010/main" val="8265065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pPr marL="0" indent="0">
              <a:buFontTx/>
              <a:buNone/>
            </a:pPr>
            <a:r>
              <a:rPr lang="da-DK" dirty="0"/>
              <a:t>Lige en repetition af hvordan man gemmer program på </a:t>
            </a:r>
            <a:r>
              <a:rPr lang="da-DK" dirty="0" err="1"/>
              <a:t>Micro:Bitten</a:t>
            </a:r>
            <a:r>
              <a:rPr lang="da-DK" dirty="0"/>
              <a:t> fra Spor 1 Modul a</a:t>
            </a:r>
          </a:p>
          <a:p>
            <a:pPr marL="0" indent="0">
              <a:buFontTx/>
              <a:buNone/>
            </a:pPr>
            <a:endParaRPr lang="da-DK" dirty="0"/>
          </a:p>
          <a:p>
            <a:pPr marL="0" indent="0">
              <a:buFontTx/>
              <a:buNone/>
            </a:pPr>
            <a:r>
              <a:rPr lang="da-DK" dirty="0"/>
              <a:t>For at gemme et program lokalt på </a:t>
            </a:r>
            <a:r>
              <a:rPr lang="da-DK" dirty="0" err="1"/>
              <a:t>Micro:Bitten</a:t>
            </a:r>
            <a:r>
              <a:rPr lang="da-DK" dirty="0"/>
              <a:t> (så det kan køre når der kommer strøm på uden at være koblet til PC/MAC) skal man:</a:t>
            </a:r>
          </a:p>
          <a:p>
            <a:pPr marL="171450" indent="-171450">
              <a:buFont typeface="Arial" panose="020B0604020202020204" pitchFamily="34" charset="0"/>
              <a:buChar char="•"/>
            </a:pPr>
            <a:r>
              <a:rPr lang="da-DK" dirty="0"/>
              <a:t>Sikre sig at der IKKE er noget program som kører på MB – Brug stop – Skal se ”&gt;&gt;&gt;” og ”</a:t>
            </a:r>
            <a:r>
              <a:rPr lang="da-DK" dirty="0" err="1"/>
              <a:t>Micropyton</a:t>
            </a:r>
            <a:r>
              <a:rPr lang="da-DK" dirty="0"/>
              <a:t> v1… ” i Shell!</a:t>
            </a:r>
          </a:p>
          <a:p>
            <a:pPr marL="171450" indent="-171450">
              <a:buFont typeface="Arial" panose="020B0604020202020204" pitchFamily="34" charset="0"/>
              <a:buChar char="•"/>
            </a:pPr>
            <a:r>
              <a:rPr lang="da-DK" dirty="0"/>
              <a:t>Gå ind via </a:t>
            </a:r>
            <a:r>
              <a:rPr lang="da-DK" dirty="0" err="1"/>
              <a:t>menu’en</a:t>
            </a:r>
            <a:r>
              <a:rPr lang="da-DK" dirty="0"/>
              <a:t> Filer og vælge save as, og så vælge </a:t>
            </a:r>
            <a:r>
              <a:rPr lang="da-DK" dirty="0" err="1"/>
              <a:t>microbit</a:t>
            </a:r>
            <a:r>
              <a:rPr lang="da-DK" dirty="0"/>
              <a:t> – Hvis ikke der står </a:t>
            </a:r>
            <a:r>
              <a:rPr lang="da-DK" dirty="0" err="1"/>
              <a:t>microbit</a:t>
            </a:r>
            <a:r>
              <a:rPr lang="da-DK" dirty="0"/>
              <a:t> er der noget galt – se </a:t>
            </a:r>
            <a:r>
              <a:rPr lang="da-DK"/>
              <a:t>første punkt.</a:t>
            </a:r>
            <a:endParaRPr lang="da-DK" dirty="0"/>
          </a:p>
          <a:p>
            <a:pPr marL="171450" indent="-171450">
              <a:buFont typeface="Arial" panose="020B0604020202020204" pitchFamily="34" charset="0"/>
              <a:buChar char="•"/>
            </a:pPr>
            <a:r>
              <a:rPr lang="da-DK" dirty="0"/>
              <a:t>Gemme under navnet ”main.py” SKAL være med små bogstaver.</a:t>
            </a:r>
          </a:p>
        </p:txBody>
      </p:sp>
      <p:sp>
        <p:nvSpPr>
          <p:cNvPr id="4" name="Pladsholder til slidenummer 3"/>
          <p:cNvSpPr>
            <a:spLocks noGrp="1"/>
          </p:cNvSpPr>
          <p:nvPr>
            <p:ph type="sldNum" sz="quarter" idx="5"/>
          </p:nvPr>
        </p:nvSpPr>
        <p:spPr/>
        <p:txBody>
          <a:bodyPr/>
          <a:lstStyle/>
          <a:p>
            <a:fld id="{E11E4CBE-378A-4374-9B34-1B2E7B2BA8BA}" type="slidenum">
              <a:rPr lang="da-DK" smtClean="0"/>
              <a:t>9</a:t>
            </a:fld>
            <a:endParaRPr lang="da-DK"/>
          </a:p>
        </p:txBody>
      </p:sp>
    </p:spTree>
    <p:extLst>
      <p:ext uri="{BB962C8B-B14F-4D97-AF65-F5344CB8AC3E}">
        <p14:creationId xmlns:p14="http://schemas.microsoft.com/office/powerpoint/2010/main" val="12609824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slid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5E5F62F-7015-4A48-9790-BA0E1D2AB18D}"/>
              </a:ext>
            </a:extLst>
          </p:cNvPr>
          <p:cNvSpPr>
            <a:spLocks noGrp="1"/>
          </p:cNvSpPr>
          <p:nvPr>
            <p:ph type="ctrTitle"/>
          </p:nvPr>
        </p:nvSpPr>
        <p:spPr>
          <a:xfrm>
            <a:off x="1524000" y="1122363"/>
            <a:ext cx="9144000" cy="2387600"/>
          </a:xfrm>
        </p:spPr>
        <p:txBody>
          <a:bodyPr anchor="b"/>
          <a:lstStyle>
            <a:lvl1pPr algn="ctr">
              <a:defRPr sz="6000"/>
            </a:lvl1pPr>
          </a:lstStyle>
          <a:p>
            <a:r>
              <a:rPr lang="da-DK"/>
              <a:t>Klik for at redigere titeltypografien i masteren</a:t>
            </a:r>
          </a:p>
        </p:txBody>
      </p:sp>
      <p:sp>
        <p:nvSpPr>
          <p:cNvPr id="3" name="Undertitel 2">
            <a:extLst>
              <a:ext uri="{FF2B5EF4-FFF2-40B4-BE49-F238E27FC236}">
                <a16:creationId xmlns:a16="http://schemas.microsoft.com/office/drawing/2014/main" id="{BD075047-FBC6-45D6-8E54-B5D75C680C1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a-DK"/>
              <a:t>Klik for at redigere undertiteltypografien i masteren</a:t>
            </a:r>
          </a:p>
        </p:txBody>
      </p:sp>
      <p:sp>
        <p:nvSpPr>
          <p:cNvPr id="4" name="Pladsholder til dato 3">
            <a:extLst>
              <a:ext uri="{FF2B5EF4-FFF2-40B4-BE49-F238E27FC236}">
                <a16:creationId xmlns:a16="http://schemas.microsoft.com/office/drawing/2014/main" id="{43A447AE-AB76-49BF-B6B7-4A0A9F31EC9E}"/>
              </a:ext>
            </a:extLst>
          </p:cNvPr>
          <p:cNvSpPr>
            <a:spLocks noGrp="1"/>
          </p:cNvSpPr>
          <p:nvPr>
            <p:ph type="dt" sz="half" idx="10"/>
          </p:nvPr>
        </p:nvSpPr>
        <p:spPr/>
        <p:txBody>
          <a:bodyPr/>
          <a:lstStyle/>
          <a:p>
            <a:fld id="{7E54BCC3-2982-4CED-B5AC-72E0BF5731A3}" type="datetimeFigureOut">
              <a:rPr lang="da-DK" smtClean="0"/>
              <a:t>03-03-2022</a:t>
            </a:fld>
            <a:endParaRPr lang="da-DK"/>
          </a:p>
        </p:txBody>
      </p:sp>
      <p:sp>
        <p:nvSpPr>
          <p:cNvPr id="5" name="Pladsholder til sidefod 4">
            <a:extLst>
              <a:ext uri="{FF2B5EF4-FFF2-40B4-BE49-F238E27FC236}">
                <a16:creationId xmlns:a16="http://schemas.microsoft.com/office/drawing/2014/main" id="{E63BCA3D-34B3-4100-9026-3C767A14817A}"/>
              </a:ext>
            </a:extLst>
          </p:cNvPr>
          <p:cNvSpPr>
            <a:spLocks noGrp="1"/>
          </p:cNvSpPr>
          <p:nvPr>
            <p:ph type="ftr" sz="quarter" idx="11"/>
          </p:nvPr>
        </p:nvSpPr>
        <p:spPr/>
        <p:txBody>
          <a:bodyPr/>
          <a:lstStyle/>
          <a:p>
            <a:endParaRPr lang="da-DK"/>
          </a:p>
        </p:txBody>
      </p:sp>
      <p:sp>
        <p:nvSpPr>
          <p:cNvPr id="6" name="Pladsholder til slidenummer 5">
            <a:extLst>
              <a:ext uri="{FF2B5EF4-FFF2-40B4-BE49-F238E27FC236}">
                <a16:creationId xmlns:a16="http://schemas.microsoft.com/office/drawing/2014/main" id="{A793DAFA-E58C-4267-AC10-C953DBA63721}"/>
              </a:ext>
            </a:extLst>
          </p:cNvPr>
          <p:cNvSpPr>
            <a:spLocks noGrp="1"/>
          </p:cNvSpPr>
          <p:nvPr>
            <p:ph type="sldNum" sz="quarter" idx="12"/>
          </p:nvPr>
        </p:nvSpPr>
        <p:spPr/>
        <p:txBody>
          <a:bodyPr/>
          <a:lstStyle/>
          <a:p>
            <a:fld id="{6FBBA0D4-B4D2-485E-B790-3E114F416B06}" type="slidenum">
              <a:rPr lang="da-DK" smtClean="0"/>
              <a:t>‹nr.›</a:t>
            </a:fld>
            <a:endParaRPr lang="da-DK"/>
          </a:p>
        </p:txBody>
      </p:sp>
    </p:spTree>
    <p:extLst>
      <p:ext uri="{BB962C8B-B14F-4D97-AF65-F5344CB8AC3E}">
        <p14:creationId xmlns:p14="http://schemas.microsoft.com/office/powerpoint/2010/main" val="31422730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og lodret teks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1305156-4560-4316-853D-8BB3E625781A}"/>
              </a:ext>
            </a:extLst>
          </p:cNvPr>
          <p:cNvSpPr>
            <a:spLocks noGrp="1"/>
          </p:cNvSpPr>
          <p:nvPr>
            <p:ph type="title"/>
          </p:nvPr>
        </p:nvSpPr>
        <p:spPr/>
        <p:txBody>
          <a:bodyPr/>
          <a:lstStyle/>
          <a:p>
            <a:r>
              <a:rPr lang="da-DK"/>
              <a:t>Klik for at redigere titeltypografien i masteren</a:t>
            </a:r>
          </a:p>
        </p:txBody>
      </p:sp>
      <p:sp>
        <p:nvSpPr>
          <p:cNvPr id="3" name="Pladsholder til lodret titel 2">
            <a:extLst>
              <a:ext uri="{FF2B5EF4-FFF2-40B4-BE49-F238E27FC236}">
                <a16:creationId xmlns:a16="http://schemas.microsoft.com/office/drawing/2014/main" id="{84F621E2-1D5D-49C6-8B00-2BBB5F80196F}"/>
              </a:ext>
            </a:extLst>
          </p:cNvPr>
          <p:cNvSpPr>
            <a:spLocks noGrp="1"/>
          </p:cNvSpPr>
          <p:nvPr>
            <p:ph type="body" orient="vert" idx="1"/>
          </p:nvPr>
        </p:nvSpPr>
        <p:spPr/>
        <p:txBody>
          <a:bodyPr vert="eaVert"/>
          <a:lstStyle/>
          <a:p>
            <a:pPr lvl="0"/>
            <a:r>
              <a:rPr lang="da-DK"/>
              <a:t>Rediger teksttypografien i masteren</a:t>
            </a:r>
          </a:p>
          <a:p>
            <a:pPr lvl="1"/>
            <a:r>
              <a:rPr lang="da-DK"/>
              <a:t>Andet niveau</a:t>
            </a:r>
          </a:p>
          <a:p>
            <a:pPr lvl="2"/>
            <a:r>
              <a:rPr lang="da-DK"/>
              <a:t>Tredje niveau</a:t>
            </a:r>
          </a:p>
          <a:p>
            <a:pPr lvl="3"/>
            <a:r>
              <a:rPr lang="da-DK"/>
              <a:t>Fjerde niveau</a:t>
            </a:r>
          </a:p>
          <a:p>
            <a:pPr lvl="4"/>
            <a:r>
              <a:rPr lang="da-DK"/>
              <a:t>Femte niveau</a:t>
            </a:r>
          </a:p>
        </p:txBody>
      </p:sp>
      <p:sp>
        <p:nvSpPr>
          <p:cNvPr id="4" name="Pladsholder til dato 3">
            <a:extLst>
              <a:ext uri="{FF2B5EF4-FFF2-40B4-BE49-F238E27FC236}">
                <a16:creationId xmlns:a16="http://schemas.microsoft.com/office/drawing/2014/main" id="{348D07EB-770D-4B46-B077-3ED37D65CB25}"/>
              </a:ext>
            </a:extLst>
          </p:cNvPr>
          <p:cNvSpPr>
            <a:spLocks noGrp="1"/>
          </p:cNvSpPr>
          <p:nvPr>
            <p:ph type="dt" sz="half" idx="10"/>
          </p:nvPr>
        </p:nvSpPr>
        <p:spPr/>
        <p:txBody>
          <a:bodyPr/>
          <a:lstStyle/>
          <a:p>
            <a:fld id="{7E54BCC3-2982-4CED-B5AC-72E0BF5731A3}" type="datetimeFigureOut">
              <a:rPr lang="da-DK" smtClean="0"/>
              <a:t>03-03-2022</a:t>
            </a:fld>
            <a:endParaRPr lang="da-DK"/>
          </a:p>
        </p:txBody>
      </p:sp>
      <p:sp>
        <p:nvSpPr>
          <p:cNvPr id="5" name="Pladsholder til sidefod 4">
            <a:extLst>
              <a:ext uri="{FF2B5EF4-FFF2-40B4-BE49-F238E27FC236}">
                <a16:creationId xmlns:a16="http://schemas.microsoft.com/office/drawing/2014/main" id="{5617D84D-81AC-4B24-A04E-47F1843F76A1}"/>
              </a:ext>
            </a:extLst>
          </p:cNvPr>
          <p:cNvSpPr>
            <a:spLocks noGrp="1"/>
          </p:cNvSpPr>
          <p:nvPr>
            <p:ph type="ftr" sz="quarter" idx="11"/>
          </p:nvPr>
        </p:nvSpPr>
        <p:spPr/>
        <p:txBody>
          <a:bodyPr/>
          <a:lstStyle/>
          <a:p>
            <a:endParaRPr lang="da-DK"/>
          </a:p>
        </p:txBody>
      </p:sp>
      <p:sp>
        <p:nvSpPr>
          <p:cNvPr id="6" name="Pladsholder til slidenummer 5">
            <a:extLst>
              <a:ext uri="{FF2B5EF4-FFF2-40B4-BE49-F238E27FC236}">
                <a16:creationId xmlns:a16="http://schemas.microsoft.com/office/drawing/2014/main" id="{4C522BEB-90C1-4906-B7BE-7C4D551BC795}"/>
              </a:ext>
            </a:extLst>
          </p:cNvPr>
          <p:cNvSpPr>
            <a:spLocks noGrp="1"/>
          </p:cNvSpPr>
          <p:nvPr>
            <p:ph type="sldNum" sz="quarter" idx="12"/>
          </p:nvPr>
        </p:nvSpPr>
        <p:spPr/>
        <p:txBody>
          <a:bodyPr/>
          <a:lstStyle/>
          <a:p>
            <a:fld id="{6FBBA0D4-B4D2-485E-B790-3E114F416B06}" type="slidenum">
              <a:rPr lang="da-DK" smtClean="0"/>
              <a:t>‹nr.›</a:t>
            </a:fld>
            <a:endParaRPr lang="da-DK"/>
          </a:p>
        </p:txBody>
      </p:sp>
    </p:spTree>
    <p:extLst>
      <p:ext uri="{BB962C8B-B14F-4D97-AF65-F5344CB8AC3E}">
        <p14:creationId xmlns:p14="http://schemas.microsoft.com/office/powerpoint/2010/main" val="26669320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Lodret titel og tekst">
    <p:spTree>
      <p:nvGrpSpPr>
        <p:cNvPr id="1" name=""/>
        <p:cNvGrpSpPr/>
        <p:nvPr/>
      </p:nvGrpSpPr>
      <p:grpSpPr>
        <a:xfrm>
          <a:off x="0" y="0"/>
          <a:ext cx="0" cy="0"/>
          <a:chOff x="0" y="0"/>
          <a:chExt cx="0" cy="0"/>
        </a:xfrm>
      </p:grpSpPr>
      <p:sp>
        <p:nvSpPr>
          <p:cNvPr id="2" name="Lodret titel 1">
            <a:extLst>
              <a:ext uri="{FF2B5EF4-FFF2-40B4-BE49-F238E27FC236}">
                <a16:creationId xmlns:a16="http://schemas.microsoft.com/office/drawing/2014/main" id="{1BF38ACC-E0E8-4801-ACC0-C434F6942D64}"/>
              </a:ext>
            </a:extLst>
          </p:cNvPr>
          <p:cNvSpPr>
            <a:spLocks noGrp="1"/>
          </p:cNvSpPr>
          <p:nvPr>
            <p:ph type="title" orient="vert"/>
          </p:nvPr>
        </p:nvSpPr>
        <p:spPr>
          <a:xfrm>
            <a:off x="8724900" y="365125"/>
            <a:ext cx="2628900" cy="5811838"/>
          </a:xfrm>
        </p:spPr>
        <p:txBody>
          <a:bodyPr vert="eaVert"/>
          <a:lstStyle/>
          <a:p>
            <a:r>
              <a:rPr lang="da-DK"/>
              <a:t>Klik for at redigere titeltypografien i masteren</a:t>
            </a:r>
          </a:p>
        </p:txBody>
      </p:sp>
      <p:sp>
        <p:nvSpPr>
          <p:cNvPr id="3" name="Pladsholder til lodret titel 2">
            <a:extLst>
              <a:ext uri="{FF2B5EF4-FFF2-40B4-BE49-F238E27FC236}">
                <a16:creationId xmlns:a16="http://schemas.microsoft.com/office/drawing/2014/main" id="{7DC2B06C-8977-4C04-9694-E5FDAE2C470B}"/>
              </a:ext>
            </a:extLst>
          </p:cNvPr>
          <p:cNvSpPr>
            <a:spLocks noGrp="1"/>
          </p:cNvSpPr>
          <p:nvPr>
            <p:ph type="body" orient="vert" idx="1"/>
          </p:nvPr>
        </p:nvSpPr>
        <p:spPr>
          <a:xfrm>
            <a:off x="838200" y="365125"/>
            <a:ext cx="7734300" cy="5811838"/>
          </a:xfrm>
        </p:spPr>
        <p:txBody>
          <a:bodyPr vert="eaVert"/>
          <a:lstStyle/>
          <a:p>
            <a:pPr lvl="0"/>
            <a:r>
              <a:rPr lang="da-DK"/>
              <a:t>Rediger teksttypografien i masteren</a:t>
            </a:r>
          </a:p>
          <a:p>
            <a:pPr lvl="1"/>
            <a:r>
              <a:rPr lang="da-DK"/>
              <a:t>Andet niveau</a:t>
            </a:r>
          </a:p>
          <a:p>
            <a:pPr lvl="2"/>
            <a:r>
              <a:rPr lang="da-DK"/>
              <a:t>Tredje niveau</a:t>
            </a:r>
          </a:p>
          <a:p>
            <a:pPr lvl="3"/>
            <a:r>
              <a:rPr lang="da-DK"/>
              <a:t>Fjerde niveau</a:t>
            </a:r>
          </a:p>
          <a:p>
            <a:pPr lvl="4"/>
            <a:r>
              <a:rPr lang="da-DK"/>
              <a:t>Femte niveau</a:t>
            </a:r>
          </a:p>
        </p:txBody>
      </p:sp>
      <p:sp>
        <p:nvSpPr>
          <p:cNvPr id="4" name="Pladsholder til dato 3">
            <a:extLst>
              <a:ext uri="{FF2B5EF4-FFF2-40B4-BE49-F238E27FC236}">
                <a16:creationId xmlns:a16="http://schemas.microsoft.com/office/drawing/2014/main" id="{A7DC23E7-1ED8-49BC-8B6B-3C7353CA00EB}"/>
              </a:ext>
            </a:extLst>
          </p:cNvPr>
          <p:cNvSpPr>
            <a:spLocks noGrp="1"/>
          </p:cNvSpPr>
          <p:nvPr>
            <p:ph type="dt" sz="half" idx="10"/>
          </p:nvPr>
        </p:nvSpPr>
        <p:spPr/>
        <p:txBody>
          <a:bodyPr/>
          <a:lstStyle/>
          <a:p>
            <a:fld id="{7E54BCC3-2982-4CED-B5AC-72E0BF5731A3}" type="datetimeFigureOut">
              <a:rPr lang="da-DK" smtClean="0"/>
              <a:t>03-03-2022</a:t>
            </a:fld>
            <a:endParaRPr lang="da-DK"/>
          </a:p>
        </p:txBody>
      </p:sp>
      <p:sp>
        <p:nvSpPr>
          <p:cNvPr id="5" name="Pladsholder til sidefod 4">
            <a:extLst>
              <a:ext uri="{FF2B5EF4-FFF2-40B4-BE49-F238E27FC236}">
                <a16:creationId xmlns:a16="http://schemas.microsoft.com/office/drawing/2014/main" id="{25F7FDA9-004E-4EC9-88E8-6A71BCDBA954}"/>
              </a:ext>
            </a:extLst>
          </p:cNvPr>
          <p:cNvSpPr>
            <a:spLocks noGrp="1"/>
          </p:cNvSpPr>
          <p:nvPr>
            <p:ph type="ftr" sz="quarter" idx="11"/>
          </p:nvPr>
        </p:nvSpPr>
        <p:spPr/>
        <p:txBody>
          <a:bodyPr/>
          <a:lstStyle/>
          <a:p>
            <a:endParaRPr lang="da-DK"/>
          </a:p>
        </p:txBody>
      </p:sp>
      <p:sp>
        <p:nvSpPr>
          <p:cNvPr id="6" name="Pladsholder til slidenummer 5">
            <a:extLst>
              <a:ext uri="{FF2B5EF4-FFF2-40B4-BE49-F238E27FC236}">
                <a16:creationId xmlns:a16="http://schemas.microsoft.com/office/drawing/2014/main" id="{9234EEFE-43FD-4F24-9141-EC33DC1FAEE3}"/>
              </a:ext>
            </a:extLst>
          </p:cNvPr>
          <p:cNvSpPr>
            <a:spLocks noGrp="1"/>
          </p:cNvSpPr>
          <p:nvPr>
            <p:ph type="sldNum" sz="quarter" idx="12"/>
          </p:nvPr>
        </p:nvSpPr>
        <p:spPr/>
        <p:txBody>
          <a:bodyPr/>
          <a:lstStyle/>
          <a:p>
            <a:fld id="{6FBBA0D4-B4D2-485E-B790-3E114F416B06}" type="slidenum">
              <a:rPr lang="da-DK" smtClean="0"/>
              <a:t>‹nr.›</a:t>
            </a:fld>
            <a:endParaRPr lang="da-DK"/>
          </a:p>
        </p:txBody>
      </p:sp>
    </p:spTree>
    <p:extLst>
      <p:ext uri="{BB962C8B-B14F-4D97-AF65-F5344CB8AC3E}">
        <p14:creationId xmlns:p14="http://schemas.microsoft.com/office/powerpoint/2010/main" val="2545283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og indholdsobjek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05B6D97-1139-4D28-B9C1-A144A87280AF}"/>
              </a:ext>
            </a:extLst>
          </p:cNvPr>
          <p:cNvSpPr>
            <a:spLocks noGrp="1"/>
          </p:cNvSpPr>
          <p:nvPr>
            <p:ph type="title"/>
          </p:nvPr>
        </p:nvSpPr>
        <p:spPr/>
        <p:txBody>
          <a:bodyPr/>
          <a:lstStyle/>
          <a:p>
            <a:r>
              <a:rPr lang="da-DK"/>
              <a:t>Klik for at redigere titeltypografien i masteren</a:t>
            </a:r>
          </a:p>
        </p:txBody>
      </p:sp>
      <p:sp>
        <p:nvSpPr>
          <p:cNvPr id="3" name="Pladsholder til indhold 2">
            <a:extLst>
              <a:ext uri="{FF2B5EF4-FFF2-40B4-BE49-F238E27FC236}">
                <a16:creationId xmlns:a16="http://schemas.microsoft.com/office/drawing/2014/main" id="{4CE0B24D-0B79-4697-B32C-1E1AFC571E20}"/>
              </a:ext>
            </a:extLst>
          </p:cNvPr>
          <p:cNvSpPr>
            <a:spLocks noGrp="1"/>
          </p:cNvSpPr>
          <p:nvPr>
            <p:ph idx="1"/>
          </p:nvPr>
        </p:nvSpPr>
        <p:spPr/>
        <p:txBody>
          <a:bodyPr/>
          <a:lstStyle/>
          <a:p>
            <a:pPr lvl="0"/>
            <a:r>
              <a:rPr lang="da-DK"/>
              <a:t>Rediger teksttypografien i masteren</a:t>
            </a:r>
          </a:p>
          <a:p>
            <a:pPr lvl="1"/>
            <a:r>
              <a:rPr lang="da-DK"/>
              <a:t>Andet niveau</a:t>
            </a:r>
          </a:p>
          <a:p>
            <a:pPr lvl="2"/>
            <a:r>
              <a:rPr lang="da-DK"/>
              <a:t>Tredje niveau</a:t>
            </a:r>
          </a:p>
          <a:p>
            <a:pPr lvl="3"/>
            <a:r>
              <a:rPr lang="da-DK"/>
              <a:t>Fjerde niveau</a:t>
            </a:r>
          </a:p>
          <a:p>
            <a:pPr lvl="4"/>
            <a:r>
              <a:rPr lang="da-DK"/>
              <a:t>Femte niveau</a:t>
            </a:r>
          </a:p>
        </p:txBody>
      </p:sp>
      <p:sp>
        <p:nvSpPr>
          <p:cNvPr id="4" name="Pladsholder til dato 3">
            <a:extLst>
              <a:ext uri="{FF2B5EF4-FFF2-40B4-BE49-F238E27FC236}">
                <a16:creationId xmlns:a16="http://schemas.microsoft.com/office/drawing/2014/main" id="{C1B16558-08CE-42F0-AACA-1E426F0B25D5}"/>
              </a:ext>
            </a:extLst>
          </p:cNvPr>
          <p:cNvSpPr>
            <a:spLocks noGrp="1"/>
          </p:cNvSpPr>
          <p:nvPr>
            <p:ph type="dt" sz="half" idx="10"/>
          </p:nvPr>
        </p:nvSpPr>
        <p:spPr/>
        <p:txBody>
          <a:bodyPr/>
          <a:lstStyle/>
          <a:p>
            <a:fld id="{7E54BCC3-2982-4CED-B5AC-72E0BF5731A3}" type="datetimeFigureOut">
              <a:rPr lang="da-DK" smtClean="0"/>
              <a:t>03-03-2022</a:t>
            </a:fld>
            <a:endParaRPr lang="da-DK"/>
          </a:p>
        </p:txBody>
      </p:sp>
      <p:sp>
        <p:nvSpPr>
          <p:cNvPr id="5" name="Pladsholder til sidefod 4">
            <a:extLst>
              <a:ext uri="{FF2B5EF4-FFF2-40B4-BE49-F238E27FC236}">
                <a16:creationId xmlns:a16="http://schemas.microsoft.com/office/drawing/2014/main" id="{CC17D425-3EF9-40D9-A8AA-9EF690E98ED5}"/>
              </a:ext>
            </a:extLst>
          </p:cNvPr>
          <p:cNvSpPr>
            <a:spLocks noGrp="1"/>
          </p:cNvSpPr>
          <p:nvPr>
            <p:ph type="ftr" sz="quarter" idx="11"/>
          </p:nvPr>
        </p:nvSpPr>
        <p:spPr/>
        <p:txBody>
          <a:bodyPr/>
          <a:lstStyle/>
          <a:p>
            <a:endParaRPr lang="da-DK"/>
          </a:p>
        </p:txBody>
      </p:sp>
      <p:sp>
        <p:nvSpPr>
          <p:cNvPr id="6" name="Pladsholder til slidenummer 5">
            <a:extLst>
              <a:ext uri="{FF2B5EF4-FFF2-40B4-BE49-F238E27FC236}">
                <a16:creationId xmlns:a16="http://schemas.microsoft.com/office/drawing/2014/main" id="{864C7526-E127-4506-AB73-02D7F54737B6}"/>
              </a:ext>
            </a:extLst>
          </p:cNvPr>
          <p:cNvSpPr>
            <a:spLocks noGrp="1"/>
          </p:cNvSpPr>
          <p:nvPr>
            <p:ph type="sldNum" sz="quarter" idx="12"/>
          </p:nvPr>
        </p:nvSpPr>
        <p:spPr/>
        <p:txBody>
          <a:bodyPr/>
          <a:lstStyle/>
          <a:p>
            <a:fld id="{6FBBA0D4-B4D2-485E-B790-3E114F416B06}" type="slidenum">
              <a:rPr lang="da-DK" smtClean="0"/>
              <a:t>‹nr.›</a:t>
            </a:fld>
            <a:endParaRPr lang="da-DK"/>
          </a:p>
        </p:txBody>
      </p:sp>
    </p:spTree>
    <p:extLst>
      <p:ext uri="{BB962C8B-B14F-4D97-AF65-F5344CB8AC3E}">
        <p14:creationId xmlns:p14="http://schemas.microsoft.com/office/powerpoint/2010/main" val="5215109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fsnitsoversk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2DD9EE5-EA2A-4F3E-BFA8-33A9A8DC94CF}"/>
              </a:ext>
            </a:extLst>
          </p:cNvPr>
          <p:cNvSpPr>
            <a:spLocks noGrp="1"/>
          </p:cNvSpPr>
          <p:nvPr>
            <p:ph type="title"/>
          </p:nvPr>
        </p:nvSpPr>
        <p:spPr>
          <a:xfrm>
            <a:off x="831850" y="1709738"/>
            <a:ext cx="10515600" cy="2852737"/>
          </a:xfrm>
        </p:spPr>
        <p:txBody>
          <a:bodyPr anchor="b"/>
          <a:lstStyle>
            <a:lvl1pPr>
              <a:defRPr sz="6000"/>
            </a:lvl1pPr>
          </a:lstStyle>
          <a:p>
            <a:r>
              <a:rPr lang="da-DK"/>
              <a:t>Klik for at redigere titeltypografien i masteren</a:t>
            </a:r>
          </a:p>
        </p:txBody>
      </p:sp>
      <p:sp>
        <p:nvSpPr>
          <p:cNvPr id="3" name="Pladsholder til tekst 2">
            <a:extLst>
              <a:ext uri="{FF2B5EF4-FFF2-40B4-BE49-F238E27FC236}">
                <a16:creationId xmlns:a16="http://schemas.microsoft.com/office/drawing/2014/main" id="{4853C25F-169F-49EF-9508-126148CB911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a-DK"/>
              <a:t>Rediger teksttypografien i masteren</a:t>
            </a:r>
          </a:p>
        </p:txBody>
      </p:sp>
      <p:sp>
        <p:nvSpPr>
          <p:cNvPr id="4" name="Pladsholder til dato 3">
            <a:extLst>
              <a:ext uri="{FF2B5EF4-FFF2-40B4-BE49-F238E27FC236}">
                <a16:creationId xmlns:a16="http://schemas.microsoft.com/office/drawing/2014/main" id="{C11C73D8-EF28-4015-BCB9-706018E07A93}"/>
              </a:ext>
            </a:extLst>
          </p:cNvPr>
          <p:cNvSpPr>
            <a:spLocks noGrp="1"/>
          </p:cNvSpPr>
          <p:nvPr>
            <p:ph type="dt" sz="half" idx="10"/>
          </p:nvPr>
        </p:nvSpPr>
        <p:spPr/>
        <p:txBody>
          <a:bodyPr/>
          <a:lstStyle/>
          <a:p>
            <a:fld id="{7E54BCC3-2982-4CED-B5AC-72E0BF5731A3}" type="datetimeFigureOut">
              <a:rPr lang="da-DK" smtClean="0"/>
              <a:t>03-03-2022</a:t>
            </a:fld>
            <a:endParaRPr lang="da-DK"/>
          </a:p>
        </p:txBody>
      </p:sp>
      <p:sp>
        <p:nvSpPr>
          <p:cNvPr id="5" name="Pladsholder til sidefod 4">
            <a:extLst>
              <a:ext uri="{FF2B5EF4-FFF2-40B4-BE49-F238E27FC236}">
                <a16:creationId xmlns:a16="http://schemas.microsoft.com/office/drawing/2014/main" id="{409324F4-C32E-407B-98E1-DB5D2D2396E5}"/>
              </a:ext>
            </a:extLst>
          </p:cNvPr>
          <p:cNvSpPr>
            <a:spLocks noGrp="1"/>
          </p:cNvSpPr>
          <p:nvPr>
            <p:ph type="ftr" sz="quarter" idx="11"/>
          </p:nvPr>
        </p:nvSpPr>
        <p:spPr/>
        <p:txBody>
          <a:bodyPr/>
          <a:lstStyle/>
          <a:p>
            <a:endParaRPr lang="da-DK"/>
          </a:p>
        </p:txBody>
      </p:sp>
      <p:sp>
        <p:nvSpPr>
          <p:cNvPr id="6" name="Pladsholder til slidenummer 5">
            <a:extLst>
              <a:ext uri="{FF2B5EF4-FFF2-40B4-BE49-F238E27FC236}">
                <a16:creationId xmlns:a16="http://schemas.microsoft.com/office/drawing/2014/main" id="{108FA566-5B54-4FB8-A353-4BE1384916E2}"/>
              </a:ext>
            </a:extLst>
          </p:cNvPr>
          <p:cNvSpPr>
            <a:spLocks noGrp="1"/>
          </p:cNvSpPr>
          <p:nvPr>
            <p:ph type="sldNum" sz="quarter" idx="12"/>
          </p:nvPr>
        </p:nvSpPr>
        <p:spPr/>
        <p:txBody>
          <a:bodyPr/>
          <a:lstStyle/>
          <a:p>
            <a:fld id="{6FBBA0D4-B4D2-485E-B790-3E114F416B06}" type="slidenum">
              <a:rPr lang="da-DK" smtClean="0"/>
              <a:t>‹nr.›</a:t>
            </a:fld>
            <a:endParaRPr lang="da-DK"/>
          </a:p>
        </p:txBody>
      </p:sp>
    </p:spTree>
    <p:extLst>
      <p:ext uri="{BB962C8B-B14F-4D97-AF65-F5344CB8AC3E}">
        <p14:creationId xmlns:p14="http://schemas.microsoft.com/office/powerpoint/2010/main" val="36878561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o indholdsobjekter">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1B596CB-E9AC-4981-8F37-D988AD471C68}"/>
              </a:ext>
            </a:extLst>
          </p:cNvPr>
          <p:cNvSpPr>
            <a:spLocks noGrp="1"/>
          </p:cNvSpPr>
          <p:nvPr>
            <p:ph type="title"/>
          </p:nvPr>
        </p:nvSpPr>
        <p:spPr/>
        <p:txBody>
          <a:bodyPr/>
          <a:lstStyle/>
          <a:p>
            <a:r>
              <a:rPr lang="da-DK"/>
              <a:t>Klik for at redigere titeltypografien i masteren</a:t>
            </a:r>
          </a:p>
        </p:txBody>
      </p:sp>
      <p:sp>
        <p:nvSpPr>
          <p:cNvPr id="3" name="Pladsholder til indhold 2">
            <a:extLst>
              <a:ext uri="{FF2B5EF4-FFF2-40B4-BE49-F238E27FC236}">
                <a16:creationId xmlns:a16="http://schemas.microsoft.com/office/drawing/2014/main" id="{F478FB0A-0E5A-4693-9C45-F433769E3388}"/>
              </a:ext>
            </a:extLst>
          </p:cNvPr>
          <p:cNvSpPr>
            <a:spLocks noGrp="1"/>
          </p:cNvSpPr>
          <p:nvPr>
            <p:ph sz="half" idx="1"/>
          </p:nvPr>
        </p:nvSpPr>
        <p:spPr>
          <a:xfrm>
            <a:off x="838200" y="1825625"/>
            <a:ext cx="5181600" cy="4351338"/>
          </a:xfrm>
        </p:spPr>
        <p:txBody>
          <a:bodyPr/>
          <a:lstStyle/>
          <a:p>
            <a:pPr lvl="0"/>
            <a:r>
              <a:rPr lang="da-DK"/>
              <a:t>Rediger teksttypografien i masteren</a:t>
            </a:r>
          </a:p>
          <a:p>
            <a:pPr lvl="1"/>
            <a:r>
              <a:rPr lang="da-DK"/>
              <a:t>Andet niveau</a:t>
            </a:r>
          </a:p>
          <a:p>
            <a:pPr lvl="2"/>
            <a:r>
              <a:rPr lang="da-DK"/>
              <a:t>Tredje niveau</a:t>
            </a:r>
          </a:p>
          <a:p>
            <a:pPr lvl="3"/>
            <a:r>
              <a:rPr lang="da-DK"/>
              <a:t>Fjerde niveau</a:t>
            </a:r>
          </a:p>
          <a:p>
            <a:pPr lvl="4"/>
            <a:r>
              <a:rPr lang="da-DK"/>
              <a:t>Femte niveau</a:t>
            </a:r>
          </a:p>
        </p:txBody>
      </p:sp>
      <p:sp>
        <p:nvSpPr>
          <p:cNvPr id="4" name="Pladsholder til indhold 3">
            <a:extLst>
              <a:ext uri="{FF2B5EF4-FFF2-40B4-BE49-F238E27FC236}">
                <a16:creationId xmlns:a16="http://schemas.microsoft.com/office/drawing/2014/main" id="{99F4E1BD-0B73-4B6F-B49C-06860224FA33}"/>
              </a:ext>
            </a:extLst>
          </p:cNvPr>
          <p:cNvSpPr>
            <a:spLocks noGrp="1"/>
          </p:cNvSpPr>
          <p:nvPr>
            <p:ph sz="half" idx="2"/>
          </p:nvPr>
        </p:nvSpPr>
        <p:spPr>
          <a:xfrm>
            <a:off x="6172200" y="1825625"/>
            <a:ext cx="5181600" cy="4351338"/>
          </a:xfrm>
        </p:spPr>
        <p:txBody>
          <a:bodyPr/>
          <a:lstStyle/>
          <a:p>
            <a:pPr lvl="0"/>
            <a:r>
              <a:rPr lang="da-DK"/>
              <a:t>Rediger teksttypografien i masteren</a:t>
            </a:r>
          </a:p>
          <a:p>
            <a:pPr lvl="1"/>
            <a:r>
              <a:rPr lang="da-DK"/>
              <a:t>Andet niveau</a:t>
            </a:r>
          </a:p>
          <a:p>
            <a:pPr lvl="2"/>
            <a:r>
              <a:rPr lang="da-DK"/>
              <a:t>Tredje niveau</a:t>
            </a:r>
          </a:p>
          <a:p>
            <a:pPr lvl="3"/>
            <a:r>
              <a:rPr lang="da-DK"/>
              <a:t>Fjerde niveau</a:t>
            </a:r>
          </a:p>
          <a:p>
            <a:pPr lvl="4"/>
            <a:r>
              <a:rPr lang="da-DK"/>
              <a:t>Femte niveau</a:t>
            </a:r>
          </a:p>
        </p:txBody>
      </p:sp>
      <p:sp>
        <p:nvSpPr>
          <p:cNvPr id="5" name="Pladsholder til dato 4">
            <a:extLst>
              <a:ext uri="{FF2B5EF4-FFF2-40B4-BE49-F238E27FC236}">
                <a16:creationId xmlns:a16="http://schemas.microsoft.com/office/drawing/2014/main" id="{49176E86-5141-4A19-89CB-EDA2670A8E5E}"/>
              </a:ext>
            </a:extLst>
          </p:cNvPr>
          <p:cNvSpPr>
            <a:spLocks noGrp="1"/>
          </p:cNvSpPr>
          <p:nvPr>
            <p:ph type="dt" sz="half" idx="10"/>
          </p:nvPr>
        </p:nvSpPr>
        <p:spPr/>
        <p:txBody>
          <a:bodyPr/>
          <a:lstStyle/>
          <a:p>
            <a:fld id="{7E54BCC3-2982-4CED-B5AC-72E0BF5731A3}" type="datetimeFigureOut">
              <a:rPr lang="da-DK" smtClean="0"/>
              <a:t>03-03-2022</a:t>
            </a:fld>
            <a:endParaRPr lang="da-DK"/>
          </a:p>
        </p:txBody>
      </p:sp>
      <p:sp>
        <p:nvSpPr>
          <p:cNvPr id="6" name="Pladsholder til sidefod 5">
            <a:extLst>
              <a:ext uri="{FF2B5EF4-FFF2-40B4-BE49-F238E27FC236}">
                <a16:creationId xmlns:a16="http://schemas.microsoft.com/office/drawing/2014/main" id="{707A178D-D25A-43D8-BA24-6DB14315E821}"/>
              </a:ext>
            </a:extLst>
          </p:cNvPr>
          <p:cNvSpPr>
            <a:spLocks noGrp="1"/>
          </p:cNvSpPr>
          <p:nvPr>
            <p:ph type="ftr" sz="quarter" idx="11"/>
          </p:nvPr>
        </p:nvSpPr>
        <p:spPr/>
        <p:txBody>
          <a:bodyPr/>
          <a:lstStyle/>
          <a:p>
            <a:endParaRPr lang="da-DK"/>
          </a:p>
        </p:txBody>
      </p:sp>
      <p:sp>
        <p:nvSpPr>
          <p:cNvPr id="7" name="Pladsholder til slidenummer 6">
            <a:extLst>
              <a:ext uri="{FF2B5EF4-FFF2-40B4-BE49-F238E27FC236}">
                <a16:creationId xmlns:a16="http://schemas.microsoft.com/office/drawing/2014/main" id="{31C3C5B3-5543-4E36-9621-120E071BC105}"/>
              </a:ext>
            </a:extLst>
          </p:cNvPr>
          <p:cNvSpPr>
            <a:spLocks noGrp="1"/>
          </p:cNvSpPr>
          <p:nvPr>
            <p:ph type="sldNum" sz="quarter" idx="12"/>
          </p:nvPr>
        </p:nvSpPr>
        <p:spPr/>
        <p:txBody>
          <a:bodyPr/>
          <a:lstStyle/>
          <a:p>
            <a:fld id="{6FBBA0D4-B4D2-485E-B790-3E114F416B06}" type="slidenum">
              <a:rPr lang="da-DK" smtClean="0"/>
              <a:t>‹nr.›</a:t>
            </a:fld>
            <a:endParaRPr lang="da-DK"/>
          </a:p>
        </p:txBody>
      </p:sp>
    </p:spTree>
    <p:extLst>
      <p:ext uri="{BB962C8B-B14F-4D97-AF65-F5344CB8AC3E}">
        <p14:creationId xmlns:p14="http://schemas.microsoft.com/office/powerpoint/2010/main" val="41817591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Sammenlignin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E524708-1C5B-4810-91AF-D7DAC626AEC7}"/>
              </a:ext>
            </a:extLst>
          </p:cNvPr>
          <p:cNvSpPr>
            <a:spLocks noGrp="1"/>
          </p:cNvSpPr>
          <p:nvPr>
            <p:ph type="title"/>
          </p:nvPr>
        </p:nvSpPr>
        <p:spPr>
          <a:xfrm>
            <a:off x="839788" y="365125"/>
            <a:ext cx="10515600" cy="1325563"/>
          </a:xfrm>
        </p:spPr>
        <p:txBody>
          <a:bodyPr/>
          <a:lstStyle/>
          <a:p>
            <a:r>
              <a:rPr lang="da-DK"/>
              <a:t>Klik for at redigere titeltypografien i masteren</a:t>
            </a:r>
          </a:p>
        </p:txBody>
      </p:sp>
      <p:sp>
        <p:nvSpPr>
          <p:cNvPr id="3" name="Pladsholder til tekst 2">
            <a:extLst>
              <a:ext uri="{FF2B5EF4-FFF2-40B4-BE49-F238E27FC236}">
                <a16:creationId xmlns:a16="http://schemas.microsoft.com/office/drawing/2014/main" id="{187D7734-0798-4118-8B8F-C9D645E47CA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a-DK"/>
              <a:t>Rediger teksttypografien i masteren</a:t>
            </a:r>
          </a:p>
        </p:txBody>
      </p:sp>
      <p:sp>
        <p:nvSpPr>
          <p:cNvPr id="4" name="Pladsholder til indhold 3">
            <a:extLst>
              <a:ext uri="{FF2B5EF4-FFF2-40B4-BE49-F238E27FC236}">
                <a16:creationId xmlns:a16="http://schemas.microsoft.com/office/drawing/2014/main" id="{2EFF66B5-0D75-4056-99DB-ACA91C7610A3}"/>
              </a:ext>
            </a:extLst>
          </p:cNvPr>
          <p:cNvSpPr>
            <a:spLocks noGrp="1"/>
          </p:cNvSpPr>
          <p:nvPr>
            <p:ph sz="half" idx="2"/>
          </p:nvPr>
        </p:nvSpPr>
        <p:spPr>
          <a:xfrm>
            <a:off x="839788" y="2505075"/>
            <a:ext cx="5157787" cy="3684588"/>
          </a:xfrm>
        </p:spPr>
        <p:txBody>
          <a:bodyPr/>
          <a:lstStyle/>
          <a:p>
            <a:pPr lvl="0"/>
            <a:r>
              <a:rPr lang="da-DK"/>
              <a:t>Rediger teksttypografien i masteren</a:t>
            </a:r>
          </a:p>
          <a:p>
            <a:pPr lvl="1"/>
            <a:r>
              <a:rPr lang="da-DK"/>
              <a:t>Andet niveau</a:t>
            </a:r>
          </a:p>
          <a:p>
            <a:pPr lvl="2"/>
            <a:r>
              <a:rPr lang="da-DK"/>
              <a:t>Tredje niveau</a:t>
            </a:r>
          </a:p>
          <a:p>
            <a:pPr lvl="3"/>
            <a:r>
              <a:rPr lang="da-DK"/>
              <a:t>Fjerde niveau</a:t>
            </a:r>
          </a:p>
          <a:p>
            <a:pPr lvl="4"/>
            <a:r>
              <a:rPr lang="da-DK"/>
              <a:t>Femte niveau</a:t>
            </a:r>
          </a:p>
        </p:txBody>
      </p:sp>
      <p:sp>
        <p:nvSpPr>
          <p:cNvPr id="5" name="Pladsholder til tekst 4">
            <a:extLst>
              <a:ext uri="{FF2B5EF4-FFF2-40B4-BE49-F238E27FC236}">
                <a16:creationId xmlns:a16="http://schemas.microsoft.com/office/drawing/2014/main" id="{09802EB5-6FB4-4C8E-8483-C07611E6D2F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a-DK"/>
              <a:t>Rediger teksttypografien i masteren</a:t>
            </a:r>
          </a:p>
        </p:txBody>
      </p:sp>
      <p:sp>
        <p:nvSpPr>
          <p:cNvPr id="6" name="Pladsholder til indhold 5">
            <a:extLst>
              <a:ext uri="{FF2B5EF4-FFF2-40B4-BE49-F238E27FC236}">
                <a16:creationId xmlns:a16="http://schemas.microsoft.com/office/drawing/2014/main" id="{2C5C0D27-3BD4-496A-9AA0-130F23D9C55F}"/>
              </a:ext>
            </a:extLst>
          </p:cNvPr>
          <p:cNvSpPr>
            <a:spLocks noGrp="1"/>
          </p:cNvSpPr>
          <p:nvPr>
            <p:ph sz="quarter" idx="4"/>
          </p:nvPr>
        </p:nvSpPr>
        <p:spPr>
          <a:xfrm>
            <a:off x="6172200" y="2505075"/>
            <a:ext cx="5183188" cy="3684588"/>
          </a:xfrm>
        </p:spPr>
        <p:txBody>
          <a:bodyPr/>
          <a:lstStyle/>
          <a:p>
            <a:pPr lvl="0"/>
            <a:r>
              <a:rPr lang="da-DK"/>
              <a:t>Rediger teksttypografien i masteren</a:t>
            </a:r>
          </a:p>
          <a:p>
            <a:pPr lvl="1"/>
            <a:r>
              <a:rPr lang="da-DK"/>
              <a:t>Andet niveau</a:t>
            </a:r>
          </a:p>
          <a:p>
            <a:pPr lvl="2"/>
            <a:r>
              <a:rPr lang="da-DK"/>
              <a:t>Tredje niveau</a:t>
            </a:r>
          </a:p>
          <a:p>
            <a:pPr lvl="3"/>
            <a:r>
              <a:rPr lang="da-DK"/>
              <a:t>Fjerde niveau</a:t>
            </a:r>
          </a:p>
          <a:p>
            <a:pPr lvl="4"/>
            <a:r>
              <a:rPr lang="da-DK"/>
              <a:t>Femte niveau</a:t>
            </a:r>
          </a:p>
        </p:txBody>
      </p:sp>
      <p:sp>
        <p:nvSpPr>
          <p:cNvPr id="7" name="Pladsholder til dato 6">
            <a:extLst>
              <a:ext uri="{FF2B5EF4-FFF2-40B4-BE49-F238E27FC236}">
                <a16:creationId xmlns:a16="http://schemas.microsoft.com/office/drawing/2014/main" id="{46D545FA-62D3-479E-8E43-6F931E1BAEE9}"/>
              </a:ext>
            </a:extLst>
          </p:cNvPr>
          <p:cNvSpPr>
            <a:spLocks noGrp="1"/>
          </p:cNvSpPr>
          <p:nvPr>
            <p:ph type="dt" sz="half" idx="10"/>
          </p:nvPr>
        </p:nvSpPr>
        <p:spPr/>
        <p:txBody>
          <a:bodyPr/>
          <a:lstStyle/>
          <a:p>
            <a:fld id="{7E54BCC3-2982-4CED-B5AC-72E0BF5731A3}" type="datetimeFigureOut">
              <a:rPr lang="da-DK" smtClean="0"/>
              <a:t>03-03-2022</a:t>
            </a:fld>
            <a:endParaRPr lang="da-DK"/>
          </a:p>
        </p:txBody>
      </p:sp>
      <p:sp>
        <p:nvSpPr>
          <p:cNvPr id="8" name="Pladsholder til sidefod 7">
            <a:extLst>
              <a:ext uri="{FF2B5EF4-FFF2-40B4-BE49-F238E27FC236}">
                <a16:creationId xmlns:a16="http://schemas.microsoft.com/office/drawing/2014/main" id="{E31F39E4-BD73-4AA2-9031-966D04587F63}"/>
              </a:ext>
            </a:extLst>
          </p:cNvPr>
          <p:cNvSpPr>
            <a:spLocks noGrp="1"/>
          </p:cNvSpPr>
          <p:nvPr>
            <p:ph type="ftr" sz="quarter" idx="11"/>
          </p:nvPr>
        </p:nvSpPr>
        <p:spPr/>
        <p:txBody>
          <a:bodyPr/>
          <a:lstStyle/>
          <a:p>
            <a:endParaRPr lang="da-DK"/>
          </a:p>
        </p:txBody>
      </p:sp>
      <p:sp>
        <p:nvSpPr>
          <p:cNvPr id="9" name="Pladsholder til slidenummer 8">
            <a:extLst>
              <a:ext uri="{FF2B5EF4-FFF2-40B4-BE49-F238E27FC236}">
                <a16:creationId xmlns:a16="http://schemas.microsoft.com/office/drawing/2014/main" id="{30B2EDDC-69B0-4555-8769-12D17C461BB4}"/>
              </a:ext>
            </a:extLst>
          </p:cNvPr>
          <p:cNvSpPr>
            <a:spLocks noGrp="1"/>
          </p:cNvSpPr>
          <p:nvPr>
            <p:ph type="sldNum" sz="quarter" idx="12"/>
          </p:nvPr>
        </p:nvSpPr>
        <p:spPr/>
        <p:txBody>
          <a:bodyPr/>
          <a:lstStyle/>
          <a:p>
            <a:fld id="{6FBBA0D4-B4D2-485E-B790-3E114F416B06}" type="slidenum">
              <a:rPr lang="da-DK" smtClean="0"/>
              <a:t>‹nr.›</a:t>
            </a:fld>
            <a:endParaRPr lang="da-DK"/>
          </a:p>
        </p:txBody>
      </p:sp>
    </p:spTree>
    <p:extLst>
      <p:ext uri="{BB962C8B-B14F-4D97-AF65-F5344CB8AC3E}">
        <p14:creationId xmlns:p14="http://schemas.microsoft.com/office/powerpoint/2010/main" val="8554301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Kun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305252D-C38B-4239-B0B5-9BF5316AEAA7}"/>
              </a:ext>
            </a:extLst>
          </p:cNvPr>
          <p:cNvSpPr>
            <a:spLocks noGrp="1"/>
          </p:cNvSpPr>
          <p:nvPr>
            <p:ph type="title"/>
          </p:nvPr>
        </p:nvSpPr>
        <p:spPr/>
        <p:txBody>
          <a:bodyPr/>
          <a:lstStyle/>
          <a:p>
            <a:r>
              <a:rPr lang="da-DK"/>
              <a:t>Klik for at redigere titeltypografien i masteren</a:t>
            </a:r>
          </a:p>
        </p:txBody>
      </p:sp>
      <p:sp>
        <p:nvSpPr>
          <p:cNvPr id="3" name="Pladsholder til dato 2">
            <a:extLst>
              <a:ext uri="{FF2B5EF4-FFF2-40B4-BE49-F238E27FC236}">
                <a16:creationId xmlns:a16="http://schemas.microsoft.com/office/drawing/2014/main" id="{E9434E8F-F325-4295-B7CD-7DEF125AB194}"/>
              </a:ext>
            </a:extLst>
          </p:cNvPr>
          <p:cNvSpPr>
            <a:spLocks noGrp="1"/>
          </p:cNvSpPr>
          <p:nvPr>
            <p:ph type="dt" sz="half" idx="10"/>
          </p:nvPr>
        </p:nvSpPr>
        <p:spPr/>
        <p:txBody>
          <a:bodyPr/>
          <a:lstStyle/>
          <a:p>
            <a:fld id="{7E54BCC3-2982-4CED-B5AC-72E0BF5731A3}" type="datetimeFigureOut">
              <a:rPr lang="da-DK" smtClean="0"/>
              <a:t>03-03-2022</a:t>
            </a:fld>
            <a:endParaRPr lang="da-DK"/>
          </a:p>
        </p:txBody>
      </p:sp>
      <p:sp>
        <p:nvSpPr>
          <p:cNvPr id="4" name="Pladsholder til sidefod 3">
            <a:extLst>
              <a:ext uri="{FF2B5EF4-FFF2-40B4-BE49-F238E27FC236}">
                <a16:creationId xmlns:a16="http://schemas.microsoft.com/office/drawing/2014/main" id="{4008404A-7C58-475C-AB8C-CFD5FD6FEF3E}"/>
              </a:ext>
            </a:extLst>
          </p:cNvPr>
          <p:cNvSpPr>
            <a:spLocks noGrp="1"/>
          </p:cNvSpPr>
          <p:nvPr>
            <p:ph type="ftr" sz="quarter" idx="11"/>
          </p:nvPr>
        </p:nvSpPr>
        <p:spPr/>
        <p:txBody>
          <a:bodyPr/>
          <a:lstStyle/>
          <a:p>
            <a:endParaRPr lang="da-DK"/>
          </a:p>
        </p:txBody>
      </p:sp>
      <p:sp>
        <p:nvSpPr>
          <p:cNvPr id="5" name="Pladsholder til slidenummer 4">
            <a:extLst>
              <a:ext uri="{FF2B5EF4-FFF2-40B4-BE49-F238E27FC236}">
                <a16:creationId xmlns:a16="http://schemas.microsoft.com/office/drawing/2014/main" id="{99009A32-A98C-4897-B11E-DE4CB22F67C6}"/>
              </a:ext>
            </a:extLst>
          </p:cNvPr>
          <p:cNvSpPr>
            <a:spLocks noGrp="1"/>
          </p:cNvSpPr>
          <p:nvPr>
            <p:ph type="sldNum" sz="quarter" idx="12"/>
          </p:nvPr>
        </p:nvSpPr>
        <p:spPr/>
        <p:txBody>
          <a:bodyPr/>
          <a:lstStyle/>
          <a:p>
            <a:fld id="{6FBBA0D4-B4D2-485E-B790-3E114F416B06}" type="slidenum">
              <a:rPr lang="da-DK" smtClean="0"/>
              <a:t>‹nr.›</a:t>
            </a:fld>
            <a:endParaRPr lang="da-DK"/>
          </a:p>
        </p:txBody>
      </p:sp>
    </p:spTree>
    <p:extLst>
      <p:ext uri="{BB962C8B-B14F-4D97-AF65-F5344CB8AC3E}">
        <p14:creationId xmlns:p14="http://schemas.microsoft.com/office/powerpoint/2010/main" val="2634180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Tom">
    <p:spTree>
      <p:nvGrpSpPr>
        <p:cNvPr id="1" name=""/>
        <p:cNvGrpSpPr/>
        <p:nvPr/>
      </p:nvGrpSpPr>
      <p:grpSpPr>
        <a:xfrm>
          <a:off x="0" y="0"/>
          <a:ext cx="0" cy="0"/>
          <a:chOff x="0" y="0"/>
          <a:chExt cx="0" cy="0"/>
        </a:xfrm>
      </p:grpSpPr>
      <p:sp>
        <p:nvSpPr>
          <p:cNvPr id="2" name="Pladsholder til dato 1">
            <a:extLst>
              <a:ext uri="{FF2B5EF4-FFF2-40B4-BE49-F238E27FC236}">
                <a16:creationId xmlns:a16="http://schemas.microsoft.com/office/drawing/2014/main" id="{A8AE6FAC-899A-4997-AE65-C364676CC2BF}"/>
              </a:ext>
            </a:extLst>
          </p:cNvPr>
          <p:cNvSpPr>
            <a:spLocks noGrp="1"/>
          </p:cNvSpPr>
          <p:nvPr>
            <p:ph type="dt" sz="half" idx="10"/>
          </p:nvPr>
        </p:nvSpPr>
        <p:spPr/>
        <p:txBody>
          <a:bodyPr/>
          <a:lstStyle/>
          <a:p>
            <a:fld id="{7E54BCC3-2982-4CED-B5AC-72E0BF5731A3}" type="datetimeFigureOut">
              <a:rPr lang="da-DK" smtClean="0"/>
              <a:t>03-03-2022</a:t>
            </a:fld>
            <a:endParaRPr lang="da-DK"/>
          </a:p>
        </p:txBody>
      </p:sp>
      <p:sp>
        <p:nvSpPr>
          <p:cNvPr id="3" name="Pladsholder til sidefod 2">
            <a:extLst>
              <a:ext uri="{FF2B5EF4-FFF2-40B4-BE49-F238E27FC236}">
                <a16:creationId xmlns:a16="http://schemas.microsoft.com/office/drawing/2014/main" id="{C0B62DB9-577E-4226-8816-47286D4DF77F}"/>
              </a:ext>
            </a:extLst>
          </p:cNvPr>
          <p:cNvSpPr>
            <a:spLocks noGrp="1"/>
          </p:cNvSpPr>
          <p:nvPr>
            <p:ph type="ftr" sz="quarter" idx="11"/>
          </p:nvPr>
        </p:nvSpPr>
        <p:spPr/>
        <p:txBody>
          <a:bodyPr/>
          <a:lstStyle/>
          <a:p>
            <a:endParaRPr lang="da-DK"/>
          </a:p>
        </p:txBody>
      </p:sp>
      <p:sp>
        <p:nvSpPr>
          <p:cNvPr id="4" name="Pladsholder til slidenummer 3">
            <a:extLst>
              <a:ext uri="{FF2B5EF4-FFF2-40B4-BE49-F238E27FC236}">
                <a16:creationId xmlns:a16="http://schemas.microsoft.com/office/drawing/2014/main" id="{6C7F1DC7-27FE-4A25-A9BE-15FA7D81473E}"/>
              </a:ext>
            </a:extLst>
          </p:cNvPr>
          <p:cNvSpPr>
            <a:spLocks noGrp="1"/>
          </p:cNvSpPr>
          <p:nvPr>
            <p:ph type="sldNum" sz="quarter" idx="12"/>
          </p:nvPr>
        </p:nvSpPr>
        <p:spPr/>
        <p:txBody>
          <a:bodyPr/>
          <a:lstStyle/>
          <a:p>
            <a:fld id="{6FBBA0D4-B4D2-485E-B790-3E114F416B06}" type="slidenum">
              <a:rPr lang="da-DK" smtClean="0"/>
              <a:t>‹nr.›</a:t>
            </a:fld>
            <a:endParaRPr lang="da-DK"/>
          </a:p>
        </p:txBody>
      </p:sp>
    </p:spTree>
    <p:extLst>
      <p:ext uri="{BB962C8B-B14F-4D97-AF65-F5344CB8AC3E}">
        <p14:creationId xmlns:p14="http://schemas.microsoft.com/office/powerpoint/2010/main" val="6446843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dhold med billedteks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A7CEF94-488C-48B2-B38D-907A5BE45259}"/>
              </a:ext>
            </a:extLst>
          </p:cNvPr>
          <p:cNvSpPr>
            <a:spLocks noGrp="1"/>
          </p:cNvSpPr>
          <p:nvPr>
            <p:ph type="title"/>
          </p:nvPr>
        </p:nvSpPr>
        <p:spPr>
          <a:xfrm>
            <a:off x="839788" y="457200"/>
            <a:ext cx="3932237" cy="1600200"/>
          </a:xfrm>
        </p:spPr>
        <p:txBody>
          <a:bodyPr anchor="b"/>
          <a:lstStyle>
            <a:lvl1pPr>
              <a:defRPr sz="3200"/>
            </a:lvl1pPr>
          </a:lstStyle>
          <a:p>
            <a:r>
              <a:rPr lang="da-DK"/>
              <a:t>Klik for at redigere titeltypografien i masteren</a:t>
            </a:r>
          </a:p>
        </p:txBody>
      </p:sp>
      <p:sp>
        <p:nvSpPr>
          <p:cNvPr id="3" name="Pladsholder til indhold 2">
            <a:extLst>
              <a:ext uri="{FF2B5EF4-FFF2-40B4-BE49-F238E27FC236}">
                <a16:creationId xmlns:a16="http://schemas.microsoft.com/office/drawing/2014/main" id="{2881FDF8-00AA-4642-B4CC-15AA77A19F9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a-DK"/>
              <a:t>Rediger teksttypografien i masteren</a:t>
            </a:r>
          </a:p>
          <a:p>
            <a:pPr lvl="1"/>
            <a:r>
              <a:rPr lang="da-DK"/>
              <a:t>Andet niveau</a:t>
            </a:r>
          </a:p>
          <a:p>
            <a:pPr lvl="2"/>
            <a:r>
              <a:rPr lang="da-DK"/>
              <a:t>Tredje niveau</a:t>
            </a:r>
          </a:p>
          <a:p>
            <a:pPr lvl="3"/>
            <a:r>
              <a:rPr lang="da-DK"/>
              <a:t>Fjerde niveau</a:t>
            </a:r>
          </a:p>
          <a:p>
            <a:pPr lvl="4"/>
            <a:r>
              <a:rPr lang="da-DK"/>
              <a:t>Femte niveau</a:t>
            </a:r>
          </a:p>
        </p:txBody>
      </p:sp>
      <p:sp>
        <p:nvSpPr>
          <p:cNvPr id="4" name="Pladsholder til tekst 3">
            <a:extLst>
              <a:ext uri="{FF2B5EF4-FFF2-40B4-BE49-F238E27FC236}">
                <a16:creationId xmlns:a16="http://schemas.microsoft.com/office/drawing/2014/main" id="{FE203C35-99A9-4CA0-BE98-BFC194A0E16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a-DK"/>
              <a:t>Rediger teksttypografien i masteren</a:t>
            </a:r>
          </a:p>
        </p:txBody>
      </p:sp>
      <p:sp>
        <p:nvSpPr>
          <p:cNvPr id="5" name="Pladsholder til dato 4">
            <a:extLst>
              <a:ext uri="{FF2B5EF4-FFF2-40B4-BE49-F238E27FC236}">
                <a16:creationId xmlns:a16="http://schemas.microsoft.com/office/drawing/2014/main" id="{32BB2DB1-6041-4A31-A7C8-71C1E5E3F9D1}"/>
              </a:ext>
            </a:extLst>
          </p:cNvPr>
          <p:cNvSpPr>
            <a:spLocks noGrp="1"/>
          </p:cNvSpPr>
          <p:nvPr>
            <p:ph type="dt" sz="half" idx="10"/>
          </p:nvPr>
        </p:nvSpPr>
        <p:spPr/>
        <p:txBody>
          <a:bodyPr/>
          <a:lstStyle/>
          <a:p>
            <a:fld id="{7E54BCC3-2982-4CED-B5AC-72E0BF5731A3}" type="datetimeFigureOut">
              <a:rPr lang="da-DK" smtClean="0"/>
              <a:t>03-03-2022</a:t>
            </a:fld>
            <a:endParaRPr lang="da-DK"/>
          </a:p>
        </p:txBody>
      </p:sp>
      <p:sp>
        <p:nvSpPr>
          <p:cNvPr id="6" name="Pladsholder til sidefod 5">
            <a:extLst>
              <a:ext uri="{FF2B5EF4-FFF2-40B4-BE49-F238E27FC236}">
                <a16:creationId xmlns:a16="http://schemas.microsoft.com/office/drawing/2014/main" id="{14922539-5585-4881-90DE-DFABAAA5B699}"/>
              </a:ext>
            </a:extLst>
          </p:cNvPr>
          <p:cNvSpPr>
            <a:spLocks noGrp="1"/>
          </p:cNvSpPr>
          <p:nvPr>
            <p:ph type="ftr" sz="quarter" idx="11"/>
          </p:nvPr>
        </p:nvSpPr>
        <p:spPr/>
        <p:txBody>
          <a:bodyPr/>
          <a:lstStyle/>
          <a:p>
            <a:endParaRPr lang="da-DK"/>
          </a:p>
        </p:txBody>
      </p:sp>
      <p:sp>
        <p:nvSpPr>
          <p:cNvPr id="7" name="Pladsholder til slidenummer 6">
            <a:extLst>
              <a:ext uri="{FF2B5EF4-FFF2-40B4-BE49-F238E27FC236}">
                <a16:creationId xmlns:a16="http://schemas.microsoft.com/office/drawing/2014/main" id="{34E72467-8AC0-4475-BEAD-83B6D2BC3553}"/>
              </a:ext>
            </a:extLst>
          </p:cNvPr>
          <p:cNvSpPr>
            <a:spLocks noGrp="1"/>
          </p:cNvSpPr>
          <p:nvPr>
            <p:ph type="sldNum" sz="quarter" idx="12"/>
          </p:nvPr>
        </p:nvSpPr>
        <p:spPr/>
        <p:txBody>
          <a:bodyPr/>
          <a:lstStyle/>
          <a:p>
            <a:fld id="{6FBBA0D4-B4D2-485E-B790-3E114F416B06}" type="slidenum">
              <a:rPr lang="da-DK" smtClean="0"/>
              <a:t>‹nr.›</a:t>
            </a:fld>
            <a:endParaRPr lang="da-DK"/>
          </a:p>
        </p:txBody>
      </p:sp>
    </p:spTree>
    <p:extLst>
      <p:ext uri="{BB962C8B-B14F-4D97-AF65-F5344CB8AC3E}">
        <p14:creationId xmlns:p14="http://schemas.microsoft.com/office/powerpoint/2010/main" val="4172313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lede med billedteks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2120754-2FD8-4843-90E3-1BECCB4CABA6}"/>
              </a:ext>
            </a:extLst>
          </p:cNvPr>
          <p:cNvSpPr>
            <a:spLocks noGrp="1"/>
          </p:cNvSpPr>
          <p:nvPr>
            <p:ph type="title"/>
          </p:nvPr>
        </p:nvSpPr>
        <p:spPr>
          <a:xfrm>
            <a:off x="839788" y="457200"/>
            <a:ext cx="3932237" cy="1600200"/>
          </a:xfrm>
        </p:spPr>
        <p:txBody>
          <a:bodyPr anchor="b"/>
          <a:lstStyle>
            <a:lvl1pPr>
              <a:defRPr sz="3200"/>
            </a:lvl1pPr>
          </a:lstStyle>
          <a:p>
            <a:r>
              <a:rPr lang="da-DK"/>
              <a:t>Klik for at redigere titeltypografien i masteren</a:t>
            </a:r>
          </a:p>
        </p:txBody>
      </p:sp>
      <p:sp>
        <p:nvSpPr>
          <p:cNvPr id="3" name="Pladsholder til billede 2">
            <a:extLst>
              <a:ext uri="{FF2B5EF4-FFF2-40B4-BE49-F238E27FC236}">
                <a16:creationId xmlns:a16="http://schemas.microsoft.com/office/drawing/2014/main" id="{55BBF32F-EB10-4E52-9EBE-E7FB7BB95DA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a-DK"/>
          </a:p>
        </p:txBody>
      </p:sp>
      <p:sp>
        <p:nvSpPr>
          <p:cNvPr id="4" name="Pladsholder til tekst 3">
            <a:extLst>
              <a:ext uri="{FF2B5EF4-FFF2-40B4-BE49-F238E27FC236}">
                <a16:creationId xmlns:a16="http://schemas.microsoft.com/office/drawing/2014/main" id="{A7E5B8A6-E07A-4E36-8F70-786808EE609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a-DK"/>
              <a:t>Rediger teksttypografien i masteren</a:t>
            </a:r>
          </a:p>
        </p:txBody>
      </p:sp>
      <p:sp>
        <p:nvSpPr>
          <p:cNvPr id="5" name="Pladsholder til dato 4">
            <a:extLst>
              <a:ext uri="{FF2B5EF4-FFF2-40B4-BE49-F238E27FC236}">
                <a16:creationId xmlns:a16="http://schemas.microsoft.com/office/drawing/2014/main" id="{59B0110F-1FA0-4D7F-9425-7C0475D73B95}"/>
              </a:ext>
            </a:extLst>
          </p:cNvPr>
          <p:cNvSpPr>
            <a:spLocks noGrp="1"/>
          </p:cNvSpPr>
          <p:nvPr>
            <p:ph type="dt" sz="half" idx="10"/>
          </p:nvPr>
        </p:nvSpPr>
        <p:spPr/>
        <p:txBody>
          <a:bodyPr/>
          <a:lstStyle/>
          <a:p>
            <a:fld id="{7E54BCC3-2982-4CED-B5AC-72E0BF5731A3}" type="datetimeFigureOut">
              <a:rPr lang="da-DK" smtClean="0"/>
              <a:t>03-03-2022</a:t>
            </a:fld>
            <a:endParaRPr lang="da-DK"/>
          </a:p>
        </p:txBody>
      </p:sp>
      <p:sp>
        <p:nvSpPr>
          <p:cNvPr id="6" name="Pladsholder til sidefod 5">
            <a:extLst>
              <a:ext uri="{FF2B5EF4-FFF2-40B4-BE49-F238E27FC236}">
                <a16:creationId xmlns:a16="http://schemas.microsoft.com/office/drawing/2014/main" id="{92BA3CCB-E57D-4EE6-82A7-CF1798D49186}"/>
              </a:ext>
            </a:extLst>
          </p:cNvPr>
          <p:cNvSpPr>
            <a:spLocks noGrp="1"/>
          </p:cNvSpPr>
          <p:nvPr>
            <p:ph type="ftr" sz="quarter" idx="11"/>
          </p:nvPr>
        </p:nvSpPr>
        <p:spPr/>
        <p:txBody>
          <a:bodyPr/>
          <a:lstStyle/>
          <a:p>
            <a:endParaRPr lang="da-DK"/>
          </a:p>
        </p:txBody>
      </p:sp>
      <p:sp>
        <p:nvSpPr>
          <p:cNvPr id="7" name="Pladsholder til slidenummer 6">
            <a:extLst>
              <a:ext uri="{FF2B5EF4-FFF2-40B4-BE49-F238E27FC236}">
                <a16:creationId xmlns:a16="http://schemas.microsoft.com/office/drawing/2014/main" id="{D746C4D0-668F-43A9-BD9B-E3EA6A6D45ED}"/>
              </a:ext>
            </a:extLst>
          </p:cNvPr>
          <p:cNvSpPr>
            <a:spLocks noGrp="1"/>
          </p:cNvSpPr>
          <p:nvPr>
            <p:ph type="sldNum" sz="quarter" idx="12"/>
          </p:nvPr>
        </p:nvSpPr>
        <p:spPr/>
        <p:txBody>
          <a:bodyPr/>
          <a:lstStyle/>
          <a:p>
            <a:fld id="{6FBBA0D4-B4D2-485E-B790-3E114F416B06}" type="slidenum">
              <a:rPr lang="da-DK" smtClean="0"/>
              <a:t>‹nr.›</a:t>
            </a:fld>
            <a:endParaRPr lang="da-DK"/>
          </a:p>
        </p:txBody>
      </p:sp>
    </p:spTree>
    <p:extLst>
      <p:ext uri="{BB962C8B-B14F-4D97-AF65-F5344CB8AC3E}">
        <p14:creationId xmlns:p14="http://schemas.microsoft.com/office/powerpoint/2010/main" val="41551687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dsholder til titel 1">
            <a:extLst>
              <a:ext uri="{FF2B5EF4-FFF2-40B4-BE49-F238E27FC236}">
                <a16:creationId xmlns:a16="http://schemas.microsoft.com/office/drawing/2014/main" id="{8A948882-6AAF-48FF-9D3B-EB67F063A7F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a-DK"/>
              <a:t>Klik for at redigere titeltypografien i masteren</a:t>
            </a:r>
          </a:p>
        </p:txBody>
      </p:sp>
      <p:sp>
        <p:nvSpPr>
          <p:cNvPr id="3" name="Pladsholder til tekst 2">
            <a:extLst>
              <a:ext uri="{FF2B5EF4-FFF2-40B4-BE49-F238E27FC236}">
                <a16:creationId xmlns:a16="http://schemas.microsoft.com/office/drawing/2014/main" id="{AC0B331D-BEF7-49DF-9F0C-335AA91C446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a-DK"/>
              <a:t>Rediger teksttypografien i masteren</a:t>
            </a:r>
          </a:p>
          <a:p>
            <a:pPr lvl="1"/>
            <a:r>
              <a:rPr lang="da-DK"/>
              <a:t>Andet niveau</a:t>
            </a:r>
          </a:p>
          <a:p>
            <a:pPr lvl="2"/>
            <a:r>
              <a:rPr lang="da-DK"/>
              <a:t>Tredje niveau</a:t>
            </a:r>
          </a:p>
          <a:p>
            <a:pPr lvl="3"/>
            <a:r>
              <a:rPr lang="da-DK"/>
              <a:t>Fjerde niveau</a:t>
            </a:r>
          </a:p>
          <a:p>
            <a:pPr lvl="4"/>
            <a:r>
              <a:rPr lang="da-DK"/>
              <a:t>Femte niveau</a:t>
            </a:r>
          </a:p>
        </p:txBody>
      </p:sp>
      <p:sp>
        <p:nvSpPr>
          <p:cNvPr id="4" name="Pladsholder til dato 3">
            <a:extLst>
              <a:ext uri="{FF2B5EF4-FFF2-40B4-BE49-F238E27FC236}">
                <a16:creationId xmlns:a16="http://schemas.microsoft.com/office/drawing/2014/main" id="{BD01C168-B87A-4564-9937-FA10AF81F4C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E54BCC3-2982-4CED-B5AC-72E0BF5731A3}" type="datetimeFigureOut">
              <a:rPr lang="da-DK" smtClean="0"/>
              <a:t>03-03-2022</a:t>
            </a:fld>
            <a:endParaRPr lang="da-DK"/>
          </a:p>
        </p:txBody>
      </p:sp>
      <p:sp>
        <p:nvSpPr>
          <p:cNvPr id="5" name="Pladsholder til sidefod 4">
            <a:extLst>
              <a:ext uri="{FF2B5EF4-FFF2-40B4-BE49-F238E27FC236}">
                <a16:creationId xmlns:a16="http://schemas.microsoft.com/office/drawing/2014/main" id="{21605F23-E848-4D69-AA47-AA0AB90196C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a-DK"/>
          </a:p>
        </p:txBody>
      </p:sp>
      <p:sp>
        <p:nvSpPr>
          <p:cNvPr id="6" name="Pladsholder til slidenummer 5">
            <a:extLst>
              <a:ext uri="{FF2B5EF4-FFF2-40B4-BE49-F238E27FC236}">
                <a16:creationId xmlns:a16="http://schemas.microsoft.com/office/drawing/2014/main" id="{2BFE847F-691D-4923-AFE6-8BEC135C015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FBBA0D4-B4D2-485E-B790-3E114F416B06}" type="slidenum">
              <a:rPr lang="da-DK" smtClean="0"/>
              <a:t>‹nr.›</a:t>
            </a:fld>
            <a:endParaRPr lang="da-DK"/>
          </a:p>
        </p:txBody>
      </p:sp>
    </p:spTree>
    <p:extLst>
      <p:ext uri="{BB962C8B-B14F-4D97-AF65-F5344CB8AC3E}">
        <p14:creationId xmlns:p14="http://schemas.microsoft.com/office/powerpoint/2010/main" val="341883155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1.jpe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Picture 2" descr="COVID-19 Badge">
            <a:extLst>
              <a:ext uri="{FF2B5EF4-FFF2-40B4-BE49-F238E27FC236}">
                <a16:creationId xmlns:a16="http://schemas.microsoft.com/office/drawing/2014/main" id="{FC5EADFA-F735-4A46-8CF7-0BCDC11DCD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0726" y="846670"/>
            <a:ext cx="2744215" cy="2744215"/>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0700D48D-C9AA-4000-A912-29A4FEA98A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5138" y="394887"/>
            <a:ext cx="5720862" cy="606822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22FEE258-8EDE-4A5D-B529-BB9B64AD3801}"/>
              </a:ext>
            </a:extLst>
          </p:cNvPr>
          <p:cNvSpPr>
            <a:spLocks noGrp="1"/>
          </p:cNvSpPr>
          <p:nvPr>
            <p:ph type="ctrTitle"/>
          </p:nvPr>
        </p:nvSpPr>
        <p:spPr>
          <a:xfrm>
            <a:off x="1018604" y="1053042"/>
            <a:ext cx="4458424" cy="3068357"/>
          </a:xfrm>
        </p:spPr>
        <p:txBody>
          <a:bodyPr>
            <a:normAutofit/>
          </a:bodyPr>
          <a:lstStyle/>
          <a:p>
            <a:pPr algn="l"/>
            <a:br>
              <a:rPr lang="da-DK" sz="5100">
                <a:solidFill>
                  <a:srgbClr val="FFFFFF"/>
                </a:solidFill>
              </a:rPr>
            </a:br>
            <a:r>
              <a:rPr lang="da-DK" sz="5100">
                <a:solidFill>
                  <a:srgbClr val="FFFFFF"/>
                </a:solidFill>
              </a:rPr>
              <a:t>LYD-Kit </a:t>
            </a:r>
            <a:br>
              <a:rPr lang="da-DK" sz="5100">
                <a:solidFill>
                  <a:srgbClr val="FFFFFF"/>
                </a:solidFill>
              </a:rPr>
            </a:br>
            <a:r>
              <a:rPr lang="da-DK" sz="5100">
                <a:solidFill>
                  <a:srgbClr val="FFFFFF"/>
                </a:solidFill>
              </a:rPr>
              <a:t>Spor 1</a:t>
            </a:r>
            <a:br>
              <a:rPr lang="da-DK" sz="5100">
                <a:solidFill>
                  <a:srgbClr val="FFFFFF"/>
                </a:solidFill>
              </a:rPr>
            </a:br>
            <a:r>
              <a:rPr lang="da-DK" sz="5100">
                <a:solidFill>
                  <a:srgbClr val="FFFFFF"/>
                </a:solidFill>
              </a:rPr>
              <a:t>(LKS1)</a:t>
            </a:r>
          </a:p>
        </p:txBody>
      </p:sp>
      <p:sp>
        <p:nvSpPr>
          <p:cNvPr id="3" name="Undertitel 2">
            <a:extLst>
              <a:ext uri="{FF2B5EF4-FFF2-40B4-BE49-F238E27FC236}">
                <a16:creationId xmlns:a16="http://schemas.microsoft.com/office/drawing/2014/main" id="{4428883D-8043-4AB3-A067-46CF924201BC}"/>
              </a:ext>
            </a:extLst>
          </p:cNvPr>
          <p:cNvSpPr>
            <a:spLocks noGrp="1"/>
          </p:cNvSpPr>
          <p:nvPr>
            <p:ph type="subTitle" idx="1"/>
          </p:nvPr>
        </p:nvSpPr>
        <p:spPr>
          <a:xfrm>
            <a:off x="1018604" y="4292069"/>
            <a:ext cx="4458424" cy="1638827"/>
          </a:xfrm>
        </p:spPr>
        <p:txBody>
          <a:bodyPr>
            <a:normAutofit fontScale="55000" lnSpcReduction="20000"/>
          </a:bodyPr>
          <a:lstStyle/>
          <a:p>
            <a:pPr algn="l"/>
            <a:r>
              <a:rPr lang="da-DK" dirty="0">
                <a:solidFill>
                  <a:srgbClr val="EBA123"/>
                </a:solidFill>
              </a:rPr>
              <a:t>Byg med sensorer</a:t>
            </a:r>
          </a:p>
          <a:p>
            <a:pPr algn="l"/>
            <a:r>
              <a:rPr lang="da-DK" dirty="0">
                <a:solidFill>
                  <a:srgbClr val="EBA123"/>
                </a:solidFill>
              </a:rPr>
              <a:t>Modul c – Case </a:t>
            </a:r>
            <a:r>
              <a:rPr lang="da-DK" dirty="0" err="1">
                <a:solidFill>
                  <a:srgbClr val="EBA123"/>
                </a:solidFill>
              </a:rPr>
              <a:t>coronabadge</a:t>
            </a:r>
            <a:endParaRPr lang="da-DK" dirty="0">
              <a:solidFill>
                <a:srgbClr val="EBA123"/>
              </a:solidFill>
            </a:endParaRPr>
          </a:p>
          <a:p>
            <a:pPr marL="342900" indent="-342900" algn="l">
              <a:buFontTx/>
              <a:buChar char="-"/>
            </a:pPr>
            <a:r>
              <a:rPr lang="da-DK" dirty="0">
                <a:solidFill>
                  <a:srgbClr val="EBA123"/>
                </a:solidFill>
              </a:rPr>
              <a:t>Udleveret kode.</a:t>
            </a:r>
          </a:p>
          <a:p>
            <a:pPr marL="342900" indent="-342900" algn="l">
              <a:buFontTx/>
              <a:buChar char="-"/>
            </a:pPr>
            <a:r>
              <a:rPr lang="da-DK" dirty="0">
                <a:solidFill>
                  <a:srgbClr val="EBA123"/>
                </a:solidFill>
              </a:rPr>
              <a:t>Opgave om produktudvikling.</a:t>
            </a:r>
          </a:p>
          <a:p>
            <a:pPr marL="800100" lvl="1" indent="-342900" algn="l">
              <a:buFontTx/>
              <a:buChar char="-"/>
            </a:pPr>
            <a:r>
              <a:rPr lang="da-DK" dirty="0">
                <a:solidFill>
                  <a:srgbClr val="EBA123"/>
                </a:solidFill>
              </a:rPr>
              <a:t>Test, </a:t>
            </a:r>
          </a:p>
          <a:p>
            <a:pPr marL="800100" lvl="1" indent="-342900" algn="l">
              <a:buFontTx/>
              <a:buChar char="-"/>
            </a:pPr>
            <a:r>
              <a:rPr lang="da-DK" dirty="0">
                <a:solidFill>
                  <a:srgbClr val="EBA123"/>
                </a:solidFill>
              </a:rPr>
              <a:t>Design (</a:t>
            </a:r>
            <a:r>
              <a:rPr lang="da-DK" dirty="0" err="1">
                <a:solidFill>
                  <a:srgbClr val="EBA123"/>
                </a:solidFill>
              </a:rPr>
              <a:t>ID,Lyd</a:t>
            </a:r>
            <a:r>
              <a:rPr lang="da-DK" dirty="0">
                <a:solidFill>
                  <a:srgbClr val="EBA123"/>
                </a:solidFill>
              </a:rPr>
              <a:t> og lys signatur)</a:t>
            </a:r>
          </a:p>
          <a:p>
            <a:pPr marL="800100" lvl="1" indent="-342900" algn="l">
              <a:buFontTx/>
              <a:buChar char="-"/>
            </a:pPr>
            <a:r>
              <a:rPr lang="da-DK" dirty="0">
                <a:solidFill>
                  <a:srgbClr val="EBA123"/>
                </a:solidFill>
              </a:rPr>
              <a:t>Anvis teknologi</a:t>
            </a:r>
          </a:p>
          <a:p>
            <a:pPr algn="l"/>
            <a:endParaRPr lang="da-DK" dirty="0">
              <a:solidFill>
                <a:srgbClr val="EBA123"/>
              </a:solidFill>
            </a:endParaRPr>
          </a:p>
        </p:txBody>
      </p:sp>
      <p:cxnSp>
        <p:nvCxnSpPr>
          <p:cNvPr id="17" name="Straight Connector 16">
            <a:extLst>
              <a:ext uri="{FF2B5EF4-FFF2-40B4-BE49-F238E27FC236}">
                <a16:creationId xmlns:a16="http://schemas.microsoft.com/office/drawing/2014/main" id="{805E69BC-D844-4AB5-9E35-ED458EE2965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16200000">
            <a:off x="9184178" y="1874520"/>
            <a:ext cx="0" cy="310896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312C673-8179-457E-AD2A-D1FAE4CC96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14009" y="4201833"/>
            <a:ext cx="3400425"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14" name="Picture 12" descr="Et billede, der indeholder bordservice, plade, service&#10;&#10;Beskrivelse, der er oprettet med meget høj tiltro">
            <a:extLst>
              <a:ext uri="{FF2B5EF4-FFF2-40B4-BE49-F238E27FC236}">
                <a16:creationId xmlns:a16="http://schemas.microsoft.com/office/drawing/2014/main" id="{D5990463-C9B2-4943-BD12-D848D252BA8D}"/>
              </a:ext>
            </a:extLst>
          </p:cNvPr>
          <p:cNvPicPr>
            <a:picLocks noChangeAspect="1"/>
          </p:cNvPicPr>
          <p:nvPr/>
        </p:nvPicPr>
        <p:blipFill>
          <a:blip r:embed="rId4"/>
          <a:stretch>
            <a:fillRect/>
          </a:stretch>
        </p:blipFill>
        <p:spPr>
          <a:xfrm>
            <a:off x="10373913" y="584300"/>
            <a:ext cx="1345911" cy="661484"/>
          </a:xfrm>
          <a:prstGeom prst="rect">
            <a:avLst/>
          </a:prstGeom>
        </p:spPr>
      </p:pic>
      <p:sp>
        <p:nvSpPr>
          <p:cNvPr id="16" name="Tekstfelt 15">
            <a:extLst>
              <a:ext uri="{FF2B5EF4-FFF2-40B4-BE49-F238E27FC236}">
                <a16:creationId xmlns:a16="http://schemas.microsoft.com/office/drawing/2014/main" id="{03F22D9D-379A-4487-AC61-CC3A854D02C3}"/>
              </a:ext>
            </a:extLst>
          </p:cNvPr>
          <p:cNvSpPr txBox="1"/>
          <p:nvPr/>
        </p:nvSpPr>
        <p:spPr>
          <a:xfrm>
            <a:off x="10313849" y="365125"/>
            <a:ext cx="1251752" cy="246221"/>
          </a:xfrm>
          <a:prstGeom prst="rect">
            <a:avLst/>
          </a:prstGeom>
          <a:noFill/>
        </p:spPr>
        <p:txBody>
          <a:bodyPr wrap="square" rtlCol="0">
            <a:spAutoFit/>
          </a:bodyPr>
          <a:lstStyle/>
          <a:p>
            <a:r>
              <a:rPr lang="da-DK" sz="1000" dirty="0"/>
              <a:t>Projekt støttet af:</a:t>
            </a:r>
          </a:p>
        </p:txBody>
      </p:sp>
      <p:pic>
        <p:nvPicPr>
          <p:cNvPr id="13" name="Billede 12">
            <a:extLst>
              <a:ext uri="{FF2B5EF4-FFF2-40B4-BE49-F238E27FC236}">
                <a16:creationId xmlns:a16="http://schemas.microsoft.com/office/drawing/2014/main" id="{CFDC09E4-55E4-4471-B5B9-0FBCF246E4EE}"/>
              </a:ext>
            </a:extLst>
          </p:cNvPr>
          <p:cNvPicPr>
            <a:picLocks noChangeAspect="1"/>
          </p:cNvPicPr>
          <p:nvPr/>
        </p:nvPicPr>
        <p:blipFill>
          <a:blip r:embed="rId5"/>
          <a:stretch>
            <a:fillRect/>
          </a:stretch>
        </p:blipFill>
        <p:spPr>
          <a:xfrm flipH="1">
            <a:off x="10253284" y="4292069"/>
            <a:ext cx="241255" cy="476660"/>
          </a:xfrm>
          <a:prstGeom prst="rect">
            <a:avLst/>
          </a:prstGeom>
        </p:spPr>
      </p:pic>
      <p:pic>
        <p:nvPicPr>
          <p:cNvPr id="5" name="Billede 4">
            <a:extLst>
              <a:ext uri="{FF2B5EF4-FFF2-40B4-BE49-F238E27FC236}">
                <a16:creationId xmlns:a16="http://schemas.microsoft.com/office/drawing/2014/main" id="{7B31DD20-41ED-4157-93ED-1AE177934E02}"/>
              </a:ext>
            </a:extLst>
          </p:cNvPr>
          <p:cNvPicPr>
            <a:picLocks noChangeAspect="1"/>
          </p:cNvPicPr>
          <p:nvPr/>
        </p:nvPicPr>
        <p:blipFill>
          <a:blip r:embed="rId6"/>
          <a:stretch>
            <a:fillRect/>
          </a:stretch>
        </p:blipFill>
        <p:spPr>
          <a:xfrm>
            <a:off x="7535051" y="4201833"/>
            <a:ext cx="1820173" cy="1809497"/>
          </a:xfrm>
          <a:prstGeom prst="rect">
            <a:avLst/>
          </a:prstGeom>
        </p:spPr>
      </p:pic>
      <p:pic>
        <p:nvPicPr>
          <p:cNvPr id="1028" name="Picture 4" descr="Speaker symbol">
            <a:extLst>
              <a:ext uri="{FF2B5EF4-FFF2-40B4-BE49-F238E27FC236}">
                <a16:creationId xmlns:a16="http://schemas.microsoft.com/office/drawing/2014/main" id="{901F2DDB-0B30-4FD4-8871-0B8D45B6C17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71973" y="5310277"/>
            <a:ext cx="603879" cy="6038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20738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pe 1">
            <a:extLst>
              <a:ext uri="{FF2B5EF4-FFF2-40B4-BE49-F238E27FC236}">
                <a16:creationId xmlns:a16="http://schemas.microsoft.com/office/drawing/2014/main" id="{24E24765-D767-46BD-AA6C-A10C8E976F7A}"/>
              </a:ext>
            </a:extLst>
          </p:cNvPr>
          <p:cNvGrpSpPr/>
          <p:nvPr/>
        </p:nvGrpSpPr>
        <p:grpSpPr>
          <a:xfrm>
            <a:off x="778117" y="365125"/>
            <a:ext cx="10941707" cy="892551"/>
            <a:chOff x="778117" y="365125"/>
            <a:chExt cx="10941707" cy="892551"/>
          </a:xfrm>
        </p:grpSpPr>
        <p:grpSp>
          <p:nvGrpSpPr>
            <p:cNvPr id="3" name="Gruppe 2">
              <a:extLst>
                <a:ext uri="{FF2B5EF4-FFF2-40B4-BE49-F238E27FC236}">
                  <a16:creationId xmlns:a16="http://schemas.microsoft.com/office/drawing/2014/main" id="{614E79B1-FD7D-43AA-AD86-C73D9B925C4B}"/>
                </a:ext>
              </a:extLst>
            </p:cNvPr>
            <p:cNvGrpSpPr/>
            <p:nvPr/>
          </p:nvGrpSpPr>
          <p:grpSpPr>
            <a:xfrm>
              <a:off x="10313849" y="365125"/>
              <a:ext cx="1405975" cy="880659"/>
              <a:chOff x="10253785" y="5612216"/>
              <a:chExt cx="1405975" cy="880659"/>
            </a:xfrm>
          </p:grpSpPr>
          <p:pic>
            <p:nvPicPr>
              <p:cNvPr id="5" name="Picture 12" descr="Et billede, der indeholder bordservice, plade, service&#10;&#10;Beskrivelse, der er oprettet med meget høj tiltro">
                <a:extLst>
                  <a:ext uri="{FF2B5EF4-FFF2-40B4-BE49-F238E27FC236}">
                    <a16:creationId xmlns:a16="http://schemas.microsoft.com/office/drawing/2014/main" id="{B09ECEF4-A52B-4B8E-81D2-CE1EBD93724E}"/>
                  </a:ext>
                </a:extLst>
              </p:cNvPr>
              <p:cNvPicPr>
                <a:picLocks noChangeAspect="1"/>
              </p:cNvPicPr>
              <p:nvPr/>
            </p:nvPicPr>
            <p:blipFill>
              <a:blip r:embed="rId3"/>
              <a:stretch>
                <a:fillRect/>
              </a:stretch>
            </p:blipFill>
            <p:spPr>
              <a:xfrm>
                <a:off x="10313849" y="5831391"/>
                <a:ext cx="1345911" cy="661484"/>
              </a:xfrm>
              <a:prstGeom prst="rect">
                <a:avLst/>
              </a:prstGeom>
            </p:spPr>
          </p:pic>
          <p:sp>
            <p:nvSpPr>
              <p:cNvPr id="6" name="Tekstfelt 5">
                <a:extLst>
                  <a:ext uri="{FF2B5EF4-FFF2-40B4-BE49-F238E27FC236}">
                    <a16:creationId xmlns:a16="http://schemas.microsoft.com/office/drawing/2014/main" id="{3E7CCDBB-354A-45F1-BA80-617B6212D3DD}"/>
                  </a:ext>
                </a:extLst>
              </p:cNvPr>
              <p:cNvSpPr txBox="1"/>
              <p:nvPr/>
            </p:nvSpPr>
            <p:spPr>
              <a:xfrm>
                <a:off x="10253785" y="5612216"/>
                <a:ext cx="1251752" cy="246221"/>
              </a:xfrm>
              <a:prstGeom prst="rect">
                <a:avLst/>
              </a:prstGeom>
              <a:noFill/>
            </p:spPr>
            <p:txBody>
              <a:bodyPr wrap="square" rtlCol="0">
                <a:spAutoFit/>
              </a:bodyPr>
              <a:lstStyle/>
              <a:p>
                <a:r>
                  <a:rPr lang="da-DK" sz="1000"/>
                  <a:t>Projekt støttet af:</a:t>
                </a:r>
              </a:p>
            </p:txBody>
          </p:sp>
        </p:grpSp>
        <p:sp>
          <p:nvSpPr>
            <p:cNvPr id="4" name="Tekstfelt 3">
              <a:extLst>
                <a:ext uri="{FF2B5EF4-FFF2-40B4-BE49-F238E27FC236}">
                  <a16:creationId xmlns:a16="http://schemas.microsoft.com/office/drawing/2014/main" id="{E4373B35-B943-48ED-866E-D2690054D0B7}"/>
                </a:ext>
              </a:extLst>
            </p:cNvPr>
            <p:cNvSpPr txBox="1"/>
            <p:nvPr/>
          </p:nvSpPr>
          <p:spPr>
            <a:xfrm>
              <a:off x="778117" y="488235"/>
              <a:ext cx="9137407" cy="769441"/>
            </a:xfrm>
            <a:prstGeom prst="rect">
              <a:avLst/>
            </a:prstGeom>
            <a:noFill/>
          </p:spPr>
          <p:txBody>
            <a:bodyPr wrap="square" rtlCol="0">
              <a:spAutoFit/>
            </a:bodyPr>
            <a:lstStyle/>
            <a:p>
              <a:r>
                <a:rPr lang="da-DK" sz="4400" dirty="0"/>
                <a:t>  Spor 1 Modul C: </a:t>
              </a:r>
              <a:r>
                <a:rPr lang="da-DK" sz="2400" dirty="0"/>
                <a:t>Opgave – aktivt </a:t>
              </a:r>
              <a:r>
                <a:rPr lang="da-DK" sz="2400" dirty="0" err="1"/>
                <a:t>corona</a:t>
              </a:r>
              <a:r>
                <a:rPr lang="da-DK" sz="2400" dirty="0"/>
                <a:t> badge.</a:t>
              </a:r>
            </a:p>
          </p:txBody>
        </p:sp>
      </p:grpSp>
      <p:pic>
        <p:nvPicPr>
          <p:cNvPr id="8" name="Picture 2" descr="COVID-19 Badge">
            <a:extLst>
              <a:ext uri="{FF2B5EF4-FFF2-40B4-BE49-F238E27FC236}">
                <a16:creationId xmlns:a16="http://schemas.microsoft.com/office/drawing/2014/main" id="{236870BB-CF79-4F34-9FFD-74AD24B7B1E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38399" y="2819552"/>
            <a:ext cx="2538516" cy="2538516"/>
          </a:xfrm>
          <a:prstGeom prst="rect">
            <a:avLst/>
          </a:prstGeom>
          <a:noFill/>
          <a:extLst>
            <a:ext uri="{909E8E84-426E-40DD-AFC4-6F175D3DCCD1}">
              <a14:hiddenFill xmlns:a14="http://schemas.microsoft.com/office/drawing/2010/main">
                <a:solidFill>
                  <a:srgbClr val="FFFFFF"/>
                </a:solidFill>
              </a14:hiddenFill>
            </a:ext>
          </a:extLst>
        </p:spPr>
      </p:pic>
      <p:sp>
        <p:nvSpPr>
          <p:cNvPr id="20" name="Tekstfelt 19">
            <a:extLst>
              <a:ext uri="{FF2B5EF4-FFF2-40B4-BE49-F238E27FC236}">
                <a16:creationId xmlns:a16="http://schemas.microsoft.com/office/drawing/2014/main" id="{203844B3-A002-45A6-99C5-D603EFF84501}"/>
              </a:ext>
            </a:extLst>
          </p:cNvPr>
          <p:cNvSpPr txBox="1"/>
          <p:nvPr/>
        </p:nvSpPr>
        <p:spPr>
          <a:xfrm>
            <a:off x="5399314" y="1792941"/>
            <a:ext cx="6166287" cy="4001095"/>
          </a:xfrm>
          <a:prstGeom prst="rect">
            <a:avLst/>
          </a:prstGeom>
          <a:noFill/>
        </p:spPr>
        <p:txBody>
          <a:bodyPr wrap="square" rtlCol="0">
            <a:spAutoFit/>
          </a:bodyPr>
          <a:lstStyle/>
          <a:p>
            <a:r>
              <a:rPr lang="da-DK" sz="1600" dirty="0"/>
              <a:t>I arbejder i et konsulenthus, der arbejder med produktudvikling.</a:t>
            </a:r>
          </a:p>
          <a:p>
            <a:endParaRPr lang="da-DK" sz="1600" dirty="0"/>
          </a:p>
          <a:p>
            <a:r>
              <a:rPr lang="da-DK" sz="1600" dirty="0"/>
              <a:t>I har fået en kunde der har en ide om at få lavet et aktivt </a:t>
            </a:r>
            <a:r>
              <a:rPr lang="da-DK" sz="1600" dirty="0" err="1"/>
              <a:t>coronabadge</a:t>
            </a:r>
            <a:r>
              <a:rPr lang="da-DK" sz="1600" dirty="0"/>
              <a:t>, som med lys og lyd giver en advarsel når man er for tæt på hinanden. Kunden har lavet en første funktions model med en Micro:Bit. I får koden til den.</a:t>
            </a:r>
          </a:p>
          <a:p>
            <a:endParaRPr lang="da-DK" sz="1600" dirty="0"/>
          </a:p>
          <a:p>
            <a:r>
              <a:rPr lang="da-DK" sz="1600" dirty="0"/>
              <a:t>I skal lave en rapport til kunden med følgende indhold:</a:t>
            </a:r>
          </a:p>
          <a:p>
            <a:pPr marL="285750" indent="-285750">
              <a:buFont typeface="Arial" panose="020B0604020202020204" pitchFamily="34" charset="0"/>
              <a:buChar char="•"/>
            </a:pPr>
            <a:r>
              <a:rPr lang="da-DK" sz="1600" dirty="0"/>
              <a:t>Vurdering af funktionsmodel i forhold til anbefalingerne fra sundhedsstyrelsen.</a:t>
            </a:r>
          </a:p>
          <a:p>
            <a:pPr marL="285750" indent="-285750">
              <a:buFont typeface="Arial" panose="020B0604020202020204" pitchFamily="34" charset="0"/>
              <a:buChar char="•"/>
            </a:pPr>
            <a:r>
              <a:rPr lang="da-DK" sz="1600" dirty="0"/>
              <a:t>Komme med bud på hvordan funktion kan gøres bedre.</a:t>
            </a:r>
          </a:p>
          <a:p>
            <a:pPr marL="285750" indent="-285750">
              <a:buFont typeface="Arial" panose="020B0604020202020204" pitchFamily="34" charset="0"/>
              <a:buChar char="•"/>
            </a:pPr>
            <a:r>
              <a:rPr lang="da-DK" sz="1600" dirty="0"/>
              <a:t>Komme med et bud på design af et endeligt badge. Industrielt design af fysik, samt advarsels signaler.</a:t>
            </a:r>
          </a:p>
          <a:p>
            <a:pPr marL="285750" indent="-285750">
              <a:buFont typeface="Arial" panose="020B0604020202020204" pitchFamily="34" charset="0"/>
              <a:buChar char="•"/>
            </a:pPr>
            <a:r>
              <a:rPr lang="da-DK" sz="1600" dirty="0"/>
              <a:t>Kræver designet andet indmad end </a:t>
            </a:r>
            <a:r>
              <a:rPr lang="da-DK" sz="1600" dirty="0" err="1"/>
              <a:t>Micro:Bitten</a:t>
            </a:r>
            <a:r>
              <a:rPr lang="da-DK" sz="1600" dirty="0"/>
              <a:t> skal I sandsynliggøre at det kan være i designet.</a:t>
            </a:r>
          </a:p>
          <a:p>
            <a:endParaRPr lang="da-DK" sz="1400" dirty="0"/>
          </a:p>
        </p:txBody>
      </p:sp>
    </p:spTree>
    <p:extLst>
      <p:ext uri="{BB962C8B-B14F-4D97-AF65-F5344CB8AC3E}">
        <p14:creationId xmlns:p14="http://schemas.microsoft.com/office/powerpoint/2010/main" val="19283274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pe 1">
            <a:extLst>
              <a:ext uri="{FF2B5EF4-FFF2-40B4-BE49-F238E27FC236}">
                <a16:creationId xmlns:a16="http://schemas.microsoft.com/office/drawing/2014/main" id="{24E24765-D767-46BD-AA6C-A10C8E976F7A}"/>
              </a:ext>
            </a:extLst>
          </p:cNvPr>
          <p:cNvGrpSpPr/>
          <p:nvPr/>
        </p:nvGrpSpPr>
        <p:grpSpPr>
          <a:xfrm>
            <a:off x="778117" y="365125"/>
            <a:ext cx="10941707" cy="892551"/>
            <a:chOff x="778117" y="365125"/>
            <a:chExt cx="10941707" cy="892551"/>
          </a:xfrm>
        </p:grpSpPr>
        <p:grpSp>
          <p:nvGrpSpPr>
            <p:cNvPr id="3" name="Gruppe 2">
              <a:extLst>
                <a:ext uri="{FF2B5EF4-FFF2-40B4-BE49-F238E27FC236}">
                  <a16:creationId xmlns:a16="http://schemas.microsoft.com/office/drawing/2014/main" id="{614E79B1-FD7D-43AA-AD86-C73D9B925C4B}"/>
                </a:ext>
              </a:extLst>
            </p:cNvPr>
            <p:cNvGrpSpPr/>
            <p:nvPr/>
          </p:nvGrpSpPr>
          <p:grpSpPr>
            <a:xfrm>
              <a:off x="10313849" y="365125"/>
              <a:ext cx="1405975" cy="880659"/>
              <a:chOff x="10253785" y="5612216"/>
              <a:chExt cx="1405975" cy="880659"/>
            </a:xfrm>
          </p:grpSpPr>
          <p:pic>
            <p:nvPicPr>
              <p:cNvPr id="5" name="Picture 12" descr="Et billede, der indeholder bordservice, plade, service&#10;&#10;Beskrivelse, der er oprettet med meget høj tiltro">
                <a:extLst>
                  <a:ext uri="{FF2B5EF4-FFF2-40B4-BE49-F238E27FC236}">
                    <a16:creationId xmlns:a16="http://schemas.microsoft.com/office/drawing/2014/main" id="{B09ECEF4-A52B-4B8E-81D2-CE1EBD93724E}"/>
                  </a:ext>
                </a:extLst>
              </p:cNvPr>
              <p:cNvPicPr>
                <a:picLocks noChangeAspect="1"/>
              </p:cNvPicPr>
              <p:nvPr/>
            </p:nvPicPr>
            <p:blipFill>
              <a:blip r:embed="rId3"/>
              <a:stretch>
                <a:fillRect/>
              </a:stretch>
            </p:blipFill>
            <p:spPr>
              <a:xfrm>
                <a:off x="10313849" y="5831391"/>
                <a:ext cx="1345911" cy="661484"/>
              </a:xfrm>
              <a:prstGeom prst="rect">
                <a:avLst/>
              </a:prstGeom>
            </p:spPr>
          </p:pic>
          <p:sp>
            <p:nvSpPr>
              <p:cNvPr id="6" name="Tekstfelt 5">
                <a:extLst>
                  <a:ext uri="{FF2B5EF4-FFF2-40B4-BE49-F238E27FC236}">
                    <a16:creationId xmlns:a16="http://schemas.microsoft.com/office/drawing/2014/main" id="{3E7CCDBB-354A-45F1-BA80-617B6212D3DD}"/>
                  </a:ext>
                </a:extLst>
              </p:cNvPr>
              <p:cNvSpPr txBox="1"/>
              <p:nvPr/>
            </p:nvSpPr>
            <p:spPr>
              <a:xfrm>
                <a:off x="10253785" y="5612216"/>
                <a:ext cx="1251752" cy="246221"/>
              </a:xfrm>
              <a:prstGeom prst="rect">
                <a:avLst/>
              </a:prstGeom>
              <a:noFill/>
            </p:spPr>
            <p:txBody>
              <a:bodyPr wrap="square" rtlCol="0">
                <a:spAutoFit/>
              </a:bodyPr>
              <a:lstStyle/>
              <a:p>
                <a:r>
                  <a:rPr lang="da-DK" sz="1000"/>
                  <a:t>Projekt støttet af:</a:t>
                </a:r>
              </a:p>
            </p:txBody>
          </p:sp>
        </p:grpSp>
        <p:sp>
          <p:nvSpPr>
            <p:cNvPr id="4" name="Tekstfelt 3">
              <a:extLst>
                <a:ext uri="{FF2B5EF4-FFF2-40B4-BE49-F238E27FC236}">
                  <a16:creationId xmlns:a16="http://schemas.microsoft.com/office/drawing/2014/main" id="{E4373B35-B943-48ED-866E-D2690054D0B7}"/>
                </a:ext>
              </a:extLst>
            </p:cNvPr>
            <p:cNvSpPr txBox="1"/>
            <p:nvPr/>
          </p:nvSpPr>
          <p:spPr>
            <a:xfrm>
              <a:off x="778117" y="488235"/>
              <a:ext cx="9137407" cy="769441"/>
            </a:xfrm>
            <a:prstGeom prst="rect">
              <a:avLst/>
            </a:prstGeom>
            <a:noFill/>
          </p:spPr>
          <p:txBody>
            <a:bodyPr wrap="square" rtlCol="0">
              <a:spAutoFit/>
            </a:bodyPr>
            <a:lstStyle/>
            <a:p>
              <a:r>
                <a:rPr lang="da-DK" sz="4400" dirty="0"/>
                <a:t>  Spor 1 Modul C: </a:t>
              </a:r>
              <a:r>
                <a:rPr lang="da-DK" sz="2400" dirty="0"/>
                <a:t>Opgave – aktivt </a:t>
              </a:r>
              <a:r>
                <a:rPr lang="da-DK" sz="2400" dirty="0" err="1"/>
                <a:t>corona</a:t>
              </a:r>
              <a:r>
                <a:rPr lang="da-DK" sz="2400" dirty="0"/>
                <a:t> badge.</a:t>
              </a:r>
            </a:p>
          </p:txBody>
        </p:sp>
      </p:grpSp>
      <p:pic>
        <p:nvPicPr>
          <p:cNvPr id="9" name="Billede 8" descr="Forretnings fingrene på Chin">
            <a:extLst>
              <a:ext uri="{FF2B5EF4-FFF2-40B4-BE49-F238E27FC236}">
                <a16:creationId xmlns:a16="http://schemas.microsoft.com/office/drawing/2014/main" id="{58AE4662-BA8A-46ED-9C10-639587B66C2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1582056" y="2359649"/>
            <a:ext cx="254825" cy="1254408"/>
          </a:xfrm>
          <a:prstGeom prst="rect">
            <a:avLst/>
          </a:prstGeom>
          <a:scene3d>
            <a:camera prst="orthographicFront">
              <a:rot lat="0" lon="21299999" rev="0"/>
            </a:camera>
            <a:lightRig rig="threePt" dir="t"/>
          </a:scene3d>
        </p:spPr>
      </p:pic>
      <p:pic>
        <p:nvPicPr>
          <p:cNvPr id="10" name="Billede 9" descr="Kundeservice mand, der sidder på en stol">
            <a:extLst>
              <a:ext uri="{FF2B5EF4-FFF2-40B4-BE49-F238E27FC236}">
                <a16:creationId xmlns:a16="http://schemas.microsoft.com/office/drawing/2014/main" id="{DA32FB05-780C-48AA-9D2E-95131971F49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35913" y="4298119"/>
            <a:ext cx="672930" cy="1022505"/>
          </a:xfrm>
          <a:prstGeom prst="rect">
            <a:avLst/>
          </a:prstGeom>
        </p:spPr>
      </p:pic>
      <p:pic>
        <p:nvPicPr>
          <p:cNvPr id="11" name="Billede 10" descr="Forretnings fingrene på Chin">
            <a:extLst>
              <a:ext uri="{FF2B5EF4-FFF2-40B4-BE49-F238E27FC236}">
                <a16:creationId xmlns:a16="http://schemas.microsoft.com/office/drawing/2014/main" id="{5E622A47-D3B3-4DD1-8741-1FEBC61C7E6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04338" y="2359649"/>
            <a:ext cx="240726" cy="1254408"/>
          </a:xfrm>
          <a:prstGeom prst="rect">
            <a:avLst/>
          </a:prstGeom>
          <a:scene3d>
            <a:camera prst="orthographicFront">
              <a:rot lat="0" lon="21299999" rev="0"/>
            </a:camera>
            <a:lightRig rig="threePt" dir="t"/>
          </a:scene3d>
        </p:spPr>
      </p:pic>
      <p:pic>
        <p:nvPicPr>
          <p:cNvPr id="12" name="Billede 11" descr="Forretnings fingrene på Chin">
            <a:extLst>
              <a:ext uri="{FF2B5EF4-FFF2-40B4-BE49-F238E27FC236}">
                <a16:creationId xmlns:a16="http://schemas.microsoft.com/office/drawing/2014/main" id="{A6B5CE81-79C3-4CD1-AD7B-CCB27054C6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82529" y="2359649"/>
            <a:ext cx="254825" cy="1254408"/>
          </a:xfrm>
          <a:prstGeom prst="rect">
            <a:avLst/>
          </a:prstGeom>
          <a:scene3d>
            <a:camera prst="orthographicFront">
              <a:rot lat="0" lon="21299999" rev="0"/>
            </a:camera>
            <a:lightRig rig="threePt" dir="t"/>
          </a:scene3d>
        </p:spPr>
      </p:pic>
      <p:pic>
        <p:nvPicPr>
          <p:cNvPr id="13" name="Billede 12" descr="Forretnings fingrene på Chin">
            <a:extLst>
              <a:ext uri="{FF2B5EF4-FFF2-40B4-BE49-F238E27FC236}">
                <a16:creationId xmlns:a16="http://schemas.microsoft.com/office/drawing/2014/main" id="{ABCC4BCC-9958-48E3-815B-2B7CC65DD42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3888108" y="2359649"/>
            <a:ext cx="240726" cy="1254408"/>
          </a:xfrm>
          <a:prstGeom prst="rect">
            <a:avLst/>
          </a:prstGeom>
          <a:scene3d>
            <a:camera prst="orthographicFront">
              <a:rot lat="0" lon="21299999" rev="0"/>
            </a:camera>
            <a:lightRig rig="threePt" dir="t"/>
          </a:scene3d>
        </p:spPr>
      </p:pic>
      <p:pic>
        <p:nvPicPr>
          <p:cNvPr id="14" name="Billede 13" descr="Kundeservice mand, der sidder på en stol">
            <a:extLst>
              <a:ext uri="{FF2B5EF4-FFF2-40B4-BE49-F238E27FC236}">
                <a16:creationId xmlns:a16="http://schemas.microsoft.com/office/drawing/2014/main" id="{F8D2B924-B2D4-4B4F-AEA5-7F65CA46703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2052743" y="4307866"/>
            <a:ext cx="635410" cy="1022505"/>
          </a:xfrm>
          <a:prstGeom prst="rect">
            <a:avLst/>
          </a:prstGeom>
        </p:spPr>
      </p:pic>
      <p:pic>
        <p:nvPicPr>
          <p:cNvPr id="15" name="Billede 14" descr="Forretnings fingrene på Chin">
            <a:extLst>
              <a:ext uri="{FF2B5EF4-FFF2-40B4-BE49-F238E27FC236}">
                <a16:creationId xmlns:a16="http://schemas.microsoft.com/office/drawing/2014/main" id="{9871B30F-EC8F-453D-A1A8-2C344A8BC5D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1582056" y="4036812"/>
            <a:ext cx="240726" cy="1254408"/>
          </a:xfrm>
          <a:prstGeom prst="rect">
            <a:avLst/>
          </a:prstGeom>
          <a:scene3d>
            <a:camera prst="orthographicFront">
              <a:rot lat="0" lon="21299999" rev="0"/>
            </a:camera>
            <a:lightRig rig="threePt" dir="t"/>
          </a:scene3d>
        </p:spPr>
      </p:pic>
      <p:pic>
        <p:nvPicPr>
          <p:cNvPr id="16" name="Billede 15" descr="Forretnings fingrene på Chin">
            <a:extLst>
              <a:ext uri="{FF2B5EF4-FFF2-40B4-BE49-F238E27FC236}">
                <a16:creationId xmlns:a16="http://schemas.microsoft.com/office/drawing/2014/main" id="{AA7285CD-9676-43B2-BAD5-C578D1AD3DE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3386859" y="4075963"/>
            <a:ext cx="240726" cy="1254408"/>
          </a:xfrm>
          <a:prstGeom prst="rect">
            <a:avLst/>
          </a:prstGeom>
          <a:scene3d>
            <a:camera prst="orthographicFront">
              <a:rot lat="0" lon="21299999" rev="0"/>
            </a:camera>
            <a:lightRig rig="threePt" dir="t"/>
          </a:scene3d>
        </p:spPr>
      </p:pic>
      <p:sp>
        <p:nvSpPr>
          <p:cNvPr id="18" name="Tekstfelt 17">
            <a:extLst>
              <a:ext uri="{FF2B5EF4-FFF2-40B4-BE49-F238E27FC236}">
                <a16:creationId xmlns:a16="http://schemas.microsoft.com/office/drawing/2014/main" id="{3CF15125-9E62-44FC-9934-AE657622A91C}"/>
              </a:ext>
            </a:extLst>
          </p:cNvPr>
          <p:cNvSpPr txBox="1"/>
          <p:nvPr/>
        </p:nvSpPr>
        <p:spPr>
          <a:xfrm>
            <a:off x="5399314" y="1792941"/>
            <a:ext cx="6166287" cy="4770537"/>
          </a:xfrm>
          <a:prstGeom prst="rect">
            <a:avLst/>
          </a:prstGeom>
          <a:noFill/>
        </p:spPr>
        <p:txBody>
          <a:bodyPr wrap="square" rtlCol="0">
            <a:spAutoFit/>
          </a:bodyPr>
          <a:lstStyle/>
          <a:p>
            <a:r>
              <a:rPr lang="da-DK" sz="1600" dirty="0"/>
              <a:t>Vurdering af funktion.</a:t>
            </a:r>
          </a:p>
          <a:p>
            <a:endParaRPr lang="da-DK" sz="1600" dirty="0"/>
          </a:p>
          <a:p>
            <a:r>
              <a:rPr lang="da-DK" sz="1600" dirty="0"/>
              <a:t>Hent program LKS1Mc-badge-case.py. Sæt kanal nummer til værdi I har fået udleveret i gruppen (0-83) og gem som main.py på 2 </a:t>
            </a:r>
            <a:r>
              <a:rPr lang="da-DK" sz="1600" dirty="0" err="1"/>
              <a:t>microbits</a:t>
            </a:r>
            <a:r>
              <a:rPr lang="da-DK" sz="1600" dirty="0"/>
              <a:t>.</a:t>
            </a:r>
          </a:p>
          <a:p>
            <a:endParaRPr lang="da-DK" sz="1600" dirty="0"/>
          </a:p>
          <a:p>
            <a:endParaRPr lang="da-DK" sz="1600" dirty="0"/>
          </a:p>
          <a:p>
            <a:endParaRPr lang="da-DK" sz="1600" dirty="0"/>
          </a:p>
          <a:p>
            <a:r>
              <a:rPr lang="da-DK" sz="1600" dirty="0"/>
              <a:t>Tilslut batteri pakker og tænd for de 2 MB’s. Se hvad der sker når de er tæt på hinanden og når de er langt fra hinanden.</a:t>
            </a:r>
          </a:p>
          <a:p>
            <a:endParaRPr lang="da-DK" sz="1600" dirty="0"/>
          </a:p>
          <a:p>
            <a:r>
              <a:rPr lang="da-DK" sz="1600" dirty="0"/>
              <a:t>Prøv at monter MB’s på brystet  som en badge, og prøv det af i forskellige brugssituationer. Se illustrationer til venstre som inspiration. Udtænk selv flere.</a:t>
            </a:r>
          </a:p>
          <a:p>
            <a:endParaRPr lang="da-DK" sz="1600" dirty="0"/>
          </a:p>
          <a:p>
            <a:r>
              <a:rPr lang="da-DK" sz="1600" dirty="0"/>
              <a:t>Hvordan virker det? Hvordan er et i forhold til anbefalingerne (da der var lukket mest ned)  </a:t>
            </a:r>
          </a:p>
          <a:p>
            <a:endParaRPr lang="da-DK" sz="1600" dirty="0"/>
          </a:p>
          <a:p>
            <a:r>
              <a:rPr lang="da-DK" sz="1600" dirty="0"/>
              <a:t>Kom med ideer til hvordan funktion kan gøres bedre, med argumenter for hvad det kræver for at kunne lade sig gøre.</a:t>
            </a:r>
          </a:p>
        </p:txBody>
      </p:sp>
      <p:pic>
        <p:nvPicPr>
          <p:cNvPr id="19" name="Billede 18">
            <a:extLst>
              <a:ext uri="{FF2B5EF4-FFF2-40B4-BE49-F238E27FC236}">
                <a16:creationId xmlns:a16="http://schemas.microsoft.com/office/drawing/2014/main" id="{6D898E3F-1C45-4AA2-BF79-A4FD090C09C9}"/>
              </a:ext>
            </a:extLst>
          </p:cNvPr>
          <p:cNvPicPr>
            <a:picLocks noChangeAspect="1"/>
          </p:cNvPicPr>
          <p:nvPr/>
        </p:nvPicPr>
        <p:blipFill>
          <a:blip r:embed="rId6"/>
          <a:stretch>
            <a:fillRect/>
          </a:stretch>
        </p:blipFill>
        <p:spPr>
          <a:xfrm>
            <a:off x="5519675" y="2900844"/>
            <a:ext cx="5925563" cy="394229"/>
          </a:xfrm>
          <a:prstGeom prst="rect">
            <a:avLst/>
          </a:prstGeom>
        </p:spPr>
      </p:pic>
    </p:spTree>
    <p:extLst>
      <p:ext uri="{BB962C8B-B14F-4D97-AF65-F5344CB8AC3E}">
        <p14:creationId xmlns:p14="http://schemas.microsoft.com/office/powerpoint/2010/main" val="12389354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pe 1">
            <a:extLst>
              <a:ext uri="{FF2B5EF4-FFF2-40B4-BE49-F238E27FC236}">
                <a16:creationId xmlns:a16="http://schemas.microsoft.com/office/drawing/2014/main" id="{24E24765-D767-46BD-AA6C-A10C8E976F7A}"/>
              </a:ext>
            </a:extLst>
          </p:cNvPr>
          <p:cNvGrpSpPr/>
          <p:nvPr/>
        </p:nvGrpSpPr>
        <p:grpSpPr>
          <a:xfrm>
            <a:off x="778117" y="365125"/>
            <a:ext cx="10941707" cy="892551"/>
            <a:chOff x="778117" y="365125"/>
            <a:chExt cx="10941707" cy="892551"/>
          </a:xfrm>
        </p:grpSpPr>
        <p:grpSp>
          <p:nvGrpSpPr>
            <p:cNvPr id="3" name="Gruppe 2">
              <a:extLst>
                <a:ext uri="{FF2B5EF4-FFF2-40B4-BE49-F238E27FC236}">
                  <a16:creationId xmlns:a16="http://schemas.microsoft.com/office/drawing/2014/main" id="{614E79B1-FD7D-43AA-AD86-C73D9B925C4B}"/>
                </a:ext>
              </a:extLst>
            </p:cNvPr>
            <p:cNvGrpSpPr/>
            <p:nvPr/>
          </p:nvGrpSpPr>
          <p:grpSpPr>
            <a:xfrm>
              <a:off x="10313849" y="365125"/>
              <a:ext cx="1405975" cy="880659"/>
              <a:chOff x="10253785" y="5612216"/>
              <a:chExt cx="1405975" cy="880659"/>
            </a:xfrm>
          </p:grpSpPr>
          <p:pic>
            <p:nvPicPr>
              <p:cNvPr id="5" name="Picture 12" descr="Et billede, der indeholder bordservice, plade, service&#10;&#10;Beskrivelse, der er oprettet med meget høj tiltro">
                <a:extLst>
                  <a:ext uri="{FF2B5EF4-FFF2-40B4-BE49-F238E27FC236}">
                    <a16:creationId xmlns:a16="http://schemas.microsoft.com/office/drawing/2014/main" id="{B09ECEF4-A52B-4B8E-81D2-CE1EBD93724E}"/>
                  </a:ext>
                </a:extLst>
              </p:cNvPr>
              <p:cNvPicPr>
                <a:picLocks noChangeAspect="1"/>
              </p:cNvPicPr>
              <p:nvPr/>
            </p:nvPicPr>
            <p:blipFill>
              <a:blip r:embed="rId3"/>
              <a:stretch>
                <a:fillRect/>
              </a:stretch>
            </p:blipFill>
            <p:spPr>
              <a:xfrm>
                <a:off x="10313849" y="5831391"/>
                <a:ext cx="1345911" cy="661484"/>
              </a:xfrm>
              <a:prstGeom prst="rect">
                <a:avLst/>
              </a:prstGeom>
            </p:spPr>
          </p:pic>
          <p:sp>
            <p:nvSpPr>
              <p:cNvPr id="6" name="Tekstfelt 5">
                <a:extLst>
                  <a:ext uri="{FF2B5EF4-FFF2-40B4-BE49-F238E27FC236}">
                    <a16:creationId xmlns:a16="http://schemas.microsoft.com/office/drawing/2014/main" id="{3E7CCDBB-354A-45F1-BA80-617B6212D3DD}"/>
                  </a:ext>
                </a:extLst>
              </p:cNvPr>
              <p:cNvSpPr txBox="1"/>
              <p:nvPr/>
            </p:nvSpPr>
            <p:spPr>
              <a:xfrm>
                <a:off x="10253785" y="5612216"/>
                <a:ext cx="1251752" cy="246221"/>
              </a:xfrm>
              <a:prstGeom prst="rect">
                <a:avLst/>
              </a:prstGeom>
              <a:noFill/>
            </p:spPr>
            <p:txBody>
              <a:bodyPr wrap="square" rtlCol="0">
                <a:spAutoFit/>
              </a:bodyPr>
              <a:lstStyle/>
              <a:p>
                <a:r>
                  <a:rPr lang="da-DK" sz="1000"/>
                  <a:t>Projekt støttet af:</a:t>
                </a:r>
              </a:p>
            </p:txBody>
          </p:sp>
        </p:grpSp>
        <p:sp>
          <p:nvSpPr>
            <p:cNvPr id="4" name="Tekstfelt 3">
              <a:extLst>
                <a:ext uri="{FF2B5EF4-FFF2-40B4-BE49-F238E27FC236}">
                  <a16:creationId xmlns:a16="http://schemas.microsoft.com/office/drawing/2014/main" id="{E4373B35-B943-48ED-866E-D2690054D0B7}"/>
                </a:ext>
              </a:extLst>
            </p:cNvPr>
            <p:cNvSpPr txBox="1"/>
            <p:nvPr/>
          </p:nvSpPr>
          <p:spPr>
            <a:xfrm>
              <a:off x="778117" y="488235"/>
              <a:ext cx="9137407" cy="769441"/>
            </a:xfrm>
            <a:prstGeom prst="rect">
              <a:avLst/>
            </a:prstGeom>
            <a:noFill/>
          </p:spPr>
          <p:txBody>
            <a:bodyPr wrap="square" rtlCol="0">
              <a:spAutoFit/>
            </a:bodyPr>
            <a:lstStyle/>
            <a:p>
              <a:r>
                <a:rPr lang="da-DK" sz="4400" dirty="0"/>
                <a:t>  Spor 1 Modul C: </a:t>
              </a:r>
              <a:r>
                <a:rPr lang="da-DK" sz="2400" dirty="0"/>
                <a:t>Opgave – aktivt </a:t>
              </a:r>
              <a:r>
                <a:rPr lang="da-DK" sz="2400" dirty="0" err="1"/>
                <a:t>corona</a:t>
              </a:r>
              <a:r>
                <a:rPr lang="da-DK" sz="2400" dirty="0"/>
                <a:t> badge.</a:t>
              </a:r>
            </a:p>
          </p:txBody>
        </p:sp>
      </p:grpSp>
      <p:sp>
        <p:nvSpPr>
          <p:cNvPr id="18" name="Tekstfelt 17">
            <a:extLst>
              <a:ext uri="{FF2B5EF4-FFF2-40B4-BE49-F238E27FC236}">
                <a16:creationId xmlns:a16="http://schemas.microsoft.com/office/drawing/2014/main" id="{3CF15125-9E62-44FC-9934-AE657622A91C}"/>
              </a:ext>
            </a:extLst>
          </p:cNvPr>
          <p:cNvSpPr txBox="1"/>
          <p:nvPr/>
        </p:nvSpPr>
        <p:spPr>
          <a:xfrm>
            <a:off x="5399314" y="1792941"/>
            <a:ext cx="6166287" cy="4770537"/>
          </a:xfrm>
          <a:prstGeom prst="rect">
            <a:avLst/>
          </a:prstGeom>
          <a:noFill/>
        </p:spPr>
        <p:txBody>
          <a:bodyPr wrap="square" rtlCol="0">
            <a:spAutoFit/>
          </a:bodyPr>
          <a:lstStyle/>
          <a:p>
            <a:r>
              <a:rPr lang="da-DK" sz="1600" dirty="0"/>
              <a:t>Design.</a:t>
            </a:r>
          </a:p>
          <a:p>
            <a:endParaRPr lang="da-DK" sz="1600" dirty="0"/>
          </a:p>
          <a:p>
            <a:r>
              <a:rPr lang="da-DK" sz="1600" dirty="0"/>
              <a:t>Ud fra hvad i fik ud af testen skal I nu lave et design forslag til et endeligt produkt.</a:t>
            </a:r>
          </a:p>
          <a:p>
            <a:endParaRPr lang="da-DK" sz="1600" dirty="0"/>
          </a:p>
          <a:p>
            <a:r>
              <a:rPr lang="da-DK" sz="1600" dirty="0"/>
              <a:t>I skal komme med bud på både:</a:t>
            </a:r>
          </a:p>
          <a:p>
            <a:pPr marL="285750" indent="-285750">
              <a:buFont typeface="Arial" panose="020B0604020202020204" pitchFamily="34" charset="0"/>
              <a:buChar char="•"/>
            </a:pPr>
            <a:r>
              <a:rPr lang="da-DK" sz="1600" dirty="0"/>
              <a:t>Det rent fysiske design – Hvordan ser det ud, og hvordan tager man det i brug etc.</a:t>
            </a:r>
          </a:p>
          <a:p>
            <a:pPr marL="285750" indent="-285750">
              <a:buFont typeface="Arial" panose="020B0604020202020204" pitchFamily="34" charset="0"/>
              <a:buChar char="•"/>
            </a:pPr>
            <a:r>
              <a:rPr lang="da-DK" sz="1600" dirty="0"/>
              <a:t>Hvordan skal lys (dioder) bruges til at understøtte ønsket funktion. (At undgå smitte!) </a:t>
            </a:r>
          </a:p>
          <a:p>
            <a:pPr marL="285750" indent="-285750">
              <a:buFont typeface="Arial" panose="020B0604020202020204" pitchFamily="34" charset="0"/>
              <a:buChar char="•"/>
            </a:pPr>
            <a:r>
              <a:rPr lang="da-DK" sz="1600" dirty="0"/>
              <a:t>Hvordan skal lyden være for bedst muligt at understøtte funktion.</a:t>
            </a:r>
            <a:endParaRPr lang="da-DK" sz="1400" dirty="0"/>
          </a:p>
          <a:p>
            <a:r>
              <a:rPr lang="da-DK" sz="1600" dirty="0"/>
              <a:t>Design skal:</a:t>
            </a:r>
          </a:p>
          <a:p>
            <a:pPr marL="285750" indent="-285750">
              <a:buFont typeface="Arial" panose="020B0604020202020204" pitchFamily="34" charset="0"/>
              <a:buChar char="•"/>
            </a:pPr>
            <a:r>
              <a:rPr lang="da-DK" sz="1600" dirty="0"/>
              <a:t>Demonstreres/illustreres bedst muligt. I vælger hvordan.</a:t>
            </a:r>
          </a:p>
          <a:p>
            <a:pPr marL="285750" indent="-285750">
              <a:buFont typeface="Arial" panose="020B0604020202020204" pitchFamily="34" charset="0"/>
              <a:buChar char="•"/>
            </a:pPr>
            <a:r>
              <a:rPr lang="da-DK" sz="1600" dirty="0"/>
              <a:t>OK hvis I bruger MB og laver ny lyd/lys (signaturer)</a:t>
            </a:r>
          </a:p>
          <a:p>
            <a:pPr marL="285750" indent="-285750">
              <a:buFont typeface="Arial" panose="020B0604020202020204" pitchFamily="34" charset="0"/>
              <a:buChar char="•"/>
            </a:pPr>
            <a:r>
              <a:rPr lang="da-DK" sz="1600" dirty="0"/>
              <a:t>OK hvis I laver andet forlag, men så skal I sandsynliggøre at funktion kan laves indenfor designet. I skal forklare hvad der kræves for at få det til at virke teknologisk.</a:t>
            </a:r>
          </a:p>
          <a:p>
            <a:endParaRPr lang="da-DK" sz="1600" dirty="0"/>
          </a:p>
          <a:p>
            <a:endParaRPr lang="da-DK" sz="1600" dirty="0"/>
          </a:p>
        </p:txBody>
      </p:sp>
      <p:pic>
        <p:nvPicPr>
          <p:cNvPr id="17" name="Picture 2" descr="COVID-19 Badge">
            <a:extLst>
              <a:ext uri="{FF2B5EF4-FFF2-40B4-BE49-F238E27FC236}">
                <a16:creationId xmlns:a16="http://schemas.microsoft.com/office/drawing/2014/main" id="{51D5CCA8-44BA-4BE2-9B71-3C586DC11DB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8117" y="4261632"/>
            <a:ext cx="1900666" cy="1900666"/>
          </a:xfrm>
          <a:prstGeom prst="rect">
            <a:avLst/>
          </a:prstGeom>
          <a:noFill/>
          <a:extLst>
            <a:ext uri="{909E8E84-426E-40DD-AFC4-6F175D3DCCD1}">
              <a14:hiddenFill xmlns:a14="http://schemas.microsoft.com/office/drawing/2010/main">
                <a:solidFill>
                  <a:srgbClr val="FFFFFF"/>
                </a:solidFill>
              </a14:hiddenFill>
            </a:ext>
          </a:extLst>
        </p:spPr>
      </p:pic>
      <p:pic>
        <p:nvPicPr>
          <p:cNvPr id="20" name="Billede 19">
            <a:extLst>
              <a:ext uri="{FF2B5EF4-FFF2-40B4-BE49-F238E27FC236}">
                <a16:creationId xmlns:a16="http://schemas.microsoft.com/office/drawing/2014/main" id="{B0D261DA-15B7-4D6B-B106-B1C296B8B3E7}"/>
              </a:ext>
            </a:extLst>
          </p:cNvPr>
          <p:cNvPicPr>
            <a:picLocks noChangeAspect="1"/>
          </p:cNvPicPr>
          <p:nvPr/>
        </p:nvPicPr>
        <p:blipFill>
          <a:blip r:embed="rId5"/>
          <a:stretch>
            <a:fillRect/>
          </a:stretch>
        </p:blipFill>
        <p:spPr>
          <a:xfrm flipH="1">
            <a:off x="3266940" y="5211965"/>
            <a:ext cx="241255" cy="476660"/>
          </a:xfrm>
          <a:prstGeom prst="rect">
            <a:avLst/>
          </a:prstGeom>
        </p:spPr>
      </p:pic>
      <p:pic>
        <p:nvPicPr>
          <p:cNvPr id="21" name="Billede 20">
            <a:extLst>
              <a:ext uri="{FF2B5EF4-FFF2-40B4-BE49-F238E27FC236}">
                <a16:creationId xmlns:a16="http://schemas.microsoft.com/office/drawing/2014/main" id="{3CB2F42D-7E10-4109-BEE1-E2E6039D6CA7}"/>
              </a:ext>
            </a:extLst>
          </p:cNvPr>
          <p:cNvPicPr>
            <a:picLocks noChangeAspect="1"/>
          </p:cNvPicPr>
          <p:nvPr/>
        </p:nvPicPr>
        <p:blipFill>
          <a:blip r:embed="rId6"/>
          <a:stretch>
            <a:fillRect/>
          </a:stretch>
        </p:blipFill>
        <p:spPr>
          <a:xfrm>
            <a:off x="1502940" y="1646035"/>
            <a:ext cx="1820173" cy="1809497"/>
          </a:xfrm>
          <a:prstGeom prst="rect">
            <a:avLst/>
          </a:prstGeom>
        </p:spPr>
      </p:pic>
      <p:pic>
        <p:nvPicPr>
          <p:cNvPr id="22" name="Picture 4" descr="Speaker symbol">
            <a:extLst>
              <a:ext uri="{FF2B5EF4-FFF2-40B4-BE49-F238E27FC236}">
                <a16:creationId xmlns:a16="http://schemas.microsoft.com/office/drawing/2014/main" id="{8BB1BF27-03E6-4C04-B6D0-177D65CB12A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85627" y="4227035"/>
            <a:ext cx="603879" cy="6038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1808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 name="Tabel 11">
            <a:extLst>
              <a:ext uri="{FF2B5EF4-FFF2-40B4-BE49-F238E27FC236}">
                <a16:creationId xmlns:a16="http://schemas.microsoft.com/office/drawing/2014/main" id="{E8353D1B-2D1A-4E7E-84CB-07D2DFE331BF}"/>
              </a:ext>
            </a:extLst>
          </p:cNvPr>
          <p:cNvGraphicFramePr>
            <a:graphicFrameLocks noGrp="1"/>
          </p:cNvGraphicFramePr>
          <p:nvPr>
            <p:extLst>
              <p:ext uri="{D42A27DB-BD31-4B8C-83A1-F6EECF244321}">
                <p14:modId xmlns:p14="http://schemas.microsoft.com/office/powerpoint/2010/main" val="3611782862"/>
              </p:ext>
            </p:extLst>
          </p:nvPr>
        </p:nvGraphicFramePr>
        <p:xfrm>
          <a:off x="1019692" y="2095925"/>
          <a:ext cx="4327128" cy="3429709"/>
        </p:xfrm>
        <a:graphic>
          <a:graphicData uri="http://schemas.openxmlformats.org/drawingml/2006/table">
            <a:tbl>
              <a:tblPr firstRow="1" bandRow="1">
                <a:tableStyleId>{5C22544A-7EE6-4342-B048-85BDC9FD1C3A}</a:tableStyleId>
              </a:tblPr>
              <a:tblGrid>
                <a:gridCol w="1496998">
                  <a:extLst>
                    <a:ext uri="{9D8B030D-6E8A-4147-A177-3AD203B41FA5}">
                      <a16:colId xmlns:a16="http://schemas.microsoft.com/office/drawing/2014/main" val="405548946"/>
                    </a:ext>
                  </a:extLst>
                </a:gridCol>
                <a:gridCol w="1427734">
                  <a:extLst>
                    <a:ext uri="{9D8B030D-6E8A-4147-A177-3AD203B41FA5}">
                      <a16:colId xmlns:a16="http://schemas.microsoft.com/office/drawing/2014/main" val="3920325129"/>
                    </a:ext>
                  </a:extLst>
                </a:gridCol>
                <a:gridCol w="1402396">
                  <a:extLst>
                    <a:ext uri="{9D8B030D-6E8A-4147-A177-3AD203B41FA5}">
                      <a16:colId xmlns:a16="http://schemas.microsoft.com/office/drawing/2014/main" val="3791050365"/>
                    </a:ext>
                  </a:extLst>
                </a:gridCol>
              </a:tblGrid>
              <a:tr h="1236090">
                <a:tc>
                  <a:txBody>
                    <a:bodyPr/>
                    <a:lstStyle/>
                    <a:p>
                      <a:r>
                        <a:rPr lang="da-DK" sz="1400" dirty="0"/>
                        <a:t>                   Trigger</a:t>
                      </a:r>
                    </a:p>
                    <a:p>
                      <a:endParaRPr lang="da-DK" sz="1400" dirty="0"/>
                    </a:p>
                    <a:p>
                      <a:endParaRPr lang="da-DK" sz="1400" dirty="0"/>
                    </a:p>
                    <a:p>
                      <a:r>
                        <a:rPr lang="da-DK" sz="1400" dirty="0"/>
                        <a:t>Tilstand</a:t>
                      </a:r>
                    </a:p>
                  </a:txBody>
                  <a:tcPr/>
                </a:tc>
                <a:tc>
                  <a:txBody>
                    <a:bodyPr/>
                    <a:lstStyle/>
                    <a:p>
                      <a:endParaRPr lang="da-DK" sz="1400" dirty="0"/>
                    </a:p>
                    <a:p>
                      <a:endParaRPr lang="da-DK" sz="1400" dirty="0"/>
                    </a:p>
                    <a:p>
                      <a:pPr algn="ctr"/>
                      <a:r>
                        <a:rPr lang="da-DK" sz="1400" dirty="0"/>
                        <a:t>  </a:t>
                      </a:r>
                    </a:p>
                    <a:p>
                      <a:pPr algn="ctr"/>
                      <a:r>
                        <a:rPr lang="da-DK" sz="1400" dirty="0"/>
                        <a:t>Tæt på (</a:t>
                      </a:r>
                      <a:r>
                        <a:rPr lang="da-DK" sz="1400" dirty="0" err="1"/>
                        <a:t>close</a:t>
                      </a:r>
                      <a:r>
                        <a:rPr lang="da-DK" sz="1400" dirty="0"/>
                        <a:t>)</a:t>
                      </a:r>
                    </a:p>
                  </a:txBody>
                  <a:tcPr/>
                </a:tc>
                <a:tc>
                  <a:txBody>
                    <a:bodyPr/>
                    <a:lstStyle/>
                    <a:p>
                      <a:endParaRPr lang="da-DK" sz="1400" dirty="0"/>
                    </a:p>
                    <a:p>
                      <a:endParaRPr lang="da-DK" sz="1400" dirty="0"/>
                    </a:p>
                    <a:p>
                      <a:r>
                        <a:rPr lang="da-DK" sz="1400" dirty="0"/>
                        <a:t>  </a:t>
                      </a:r>
                    </a:p>
                    <a:p>
                      <a:r>
                        <a:rPr lang="da-DK" sz="1400" dirty="0"/>
                        <a:t>Langt nok fra</a:t>
                      </a:r>
                    </a:p>
                  </a:txBody>
                  <a:tcPr/>
                </a:tc>
                <a:extLst>
                  <a:ext uri="{0D108BD9-81ED-4DB2-BD59-A6C34878D82A}">
                    <a16:rowId xmlns:a16="http://schemas.microsoft.com/office/drawing/2014/main" val="1016226982"/>
                  </a:ext>
                </a:extLst>
              </a:tr>
              <a:tr h="1185230">
                <a:tc>
                  <a:txBody>
                    <a:bodyPr/>
                    <a:lstStyle/>
                    <a:p>
                      <a:endParaRPr lang="da-DK" sz="1400" dirty="0"/>
                    </a:p>
                    <a:p>
                      <a:r>
                        <a:rPr lang="da-DK" sz="1400" dirty="0"/>
                        <a:t>ALARM</a:t>
                      </a:r>
                    </a:p>
                  </a:txBody>
                  <a:tcPr/>
                </a:tc>
                <a:tc>
                  <a:txBody>
                    <a:bodyPr/>
                    <a:lstStyle/>
                    <a:p>
                      <a:endParaRPr lang="da-DK" sz="1400" dirty="0"/>
                    </a:p>
                    <a:p>
                      <a:r>
                        <a:rPr lang="da-DK" sz="1400" dirty="0"/>
                        <a:t>Gentag alarm eller?</a:t>
                      </a:r>
                    </a:p>
                  </a:txBody>
                  <a:tcPr/>
                </a:tc>
                <a:tc>
                  <a:txBody>
                    <a:bodyPr/>
                    <a:lstStyle/>
                    <a:p>
                      <a:endParaRPr lang="da-DK" sz="1400" dirty="0"/>
                    </a:p>
                    <a:p>
                      <a:r>
                        <a:rPr lang="da-DK" sz="1400" dirty="0"/>
                        <a:t>Stop alarm</a:t>
                      </a:r>
                    </a:p>
                    <a:p>
                      <a:r>
                        <a:rPr lang="da-DK" sz="1400" dirty="0"/>
                        <a:t>Skift til tilstand </a:t>
                      </a:r>
                    </a:p>
                    <a:p>
                      <a:r>
                        <a:rPr lang="da-DK" sz="1400" dirty="0"/>
                        <a:t>OK                                </a:t>
                      </a:r>
                    </a:p>
                  </a:txBody>
                  <a:tcPr/>
                </a:tc>
                <a:extLst>
                  <a:ext uri="{0D108BD9-81ED-4DB2-BD59-A6C34878D82A}">
                    <a16:rowId xmlns:a16="http://schemas.microsoft.com/office/drawing/2014/main" val="358256980"/>
                  </a:ext>
                </a:extLst>
              </a:tr>
              <a:tr h="1008389">
                <a:tc>
                  <a:txBody>
                    <a:bodyPr/>
                    <a:lstStyle/>
                    <a:p>
                      <a:endParaRPr lang="da-DK" sz="1400" dirty="0"/>
                    </a:p>
                    <a:p>
                      <a:r>
                        <a:rPr lang="da-DK" sz="1400" dirty="0"/>
                        <a:t>OK</a:t>
                      </a:r>
                    </a:p>
                  </a:txBody>
                  <a:tcPr/>
                </a:tc>
                <a:tc>
                  <a:txBody>
                    <a:bodyPr/>
                    <a:lstStyle/>
                    <a:p>
                      <a:endParaRPr lang="da-DK" sz="1400" dirty="0"/>
                    </a:p>
                    <a:p>
                      <a:r>
                        <a:rPr lang="da-DK" sz="1400" dirty="0"/>
                        <a:t>Lav alarm. </a:t>
                      </a:r>
                    </a:p>
                    <a:p>
                      <a:r>
                        <a:rPr lang="da-DK" sz="1400" dirty="0"/>
                        <a:t>Skift til tilstand ALARM</a:t>
                      </a:r>
                    </a:p>
                  </a:txBody>
                  <a:tcPr/>
                </a:tc>
                <a:tc>
                  <a:txBody>
                    <a:bodyPr/>
                    <a:lstStyle/>
                    <a:p>
                      <a:endParaRPr lang="da-DK" sz="1400" dirty="0"/>
                    </a:p>
                    <a:p>
                      <a:r>
                        <a:rPr lang="da-DK" sz="1400" dirty="0"/>
                        <a:t>Ingenting/alt OK</a:t>
                      </a:r>
                    </a:p>
                  </a:txBody>
                  <a:tcPr/>
                </a:tc>
                <a:extLst>
                  <a:ext uri="{0D108BD9-81ED-4DB2-BD59-A6C34878D82A}">
                    <a16:rowId xmlns:a16="http://schemas.microsoft.com/office/drawing/2014/main" val="1859286382"/>
                  </a:ext>
                </a:extLst>
              </a:tr>
            </a:tbl>
          </a:graphicData>
        </a:graphic>
      </p:graphicFrame>
      <p:grpSp>
        <p:nvGrpSpPr>
          <p:cNvPr id="15" name="Gruppe 14">
            <a:extLst>
              <a:ext uri="{FF2B5EF4-FFF2-40B4-BE49-F238E27FC236}">
                <a16:creationId xmlns:a16="http://schemas.microsoft.com/office/drawing/2014/main" id="{A11DC9FA-3A6D-493C-B6C9-3620A01BBEED}"/>
              </a:ext>
            </a:extLst>
          </p:cNvPr>
          <p:cNvGrpSpPr/>
          <p:nvPr/>
        </p:nvGrpSpPr>
        <p:grpSpPr>
          <a:xfrm>
            <a:off x="778117" y="365125"/>
            <a:ext cx="10941707" cy="892551"/>
            <a:chOff x="778117" y="365125"/>
            <a:chExt cx="10941707" cy="892551"/>
          </a:xfrm>
        </p:grpSpPr>
        <p:grpSp>
          <p:nvGrpSpPr>
            <p:cNvPr id="16" name="Gruppe 15">
              <a:extLst>
                <a:ext uri="{FF2B5EF4-FFF2-40B4-BE49-F238E27FC236}">
                  <a16:creationId xmlns:a16="http://schemas.microsoft.com/office/drawing/2014/main" id="{28457AAC-06B0-453B-84CD-8AF32FF5D716}"/>
                </a:ext>
              </a:extLst>
            </p:cNvPr>
            <p:cNvGrpSpPr/>
            <p:nvPr/>
          </p:nvGrpSpPr>
          <p:grpSpPr>
            <a:xfrm>
              <a:off x="10313849" y="365125"/>
              <a:ext cx="1405975" cy="880659"/>
              <a:chOff x="10253785" y="5612216"/>
              <a:chExt cx="1405975" cy="880659"/>
            </a:xfrm>
          </p:grpSpPr>
          <p:pic>
            <p:nvPicPr>
              <p:cNvPr id="18" name="Picture 12" descr="Et billede, der indeholder bordservice, plade, service&#10;&#10;Beskrivelse, der er oprettet med meget høj tiltro">
                <a:extLst>
                  <a:ext uri="{FF2B5EF4-FFF2-40B4-BE49-F238E27FC236}">
                    <a16:creationId xmlns:a16="http://schemas.microsoft.com/office/drawing/2014/main" id="{F890374A-9871-4EC9-9F77-35F169BC25DB}"/>
                  </a:ext>
                </a:extLst>
              </p:cNvPr>
              <p:cNvPicPr>
                <a:picLocks noChangeAspect="1"/>
              </p:cNvPicPr>
              <p:nvPr/>
            </p:nvPicPr>
            <p:blipFill>
              <a:blip r:embed="rId3"/>
              <a:stretch>
                <a:fillRect/>
              </a:stretch>
            </p:blipFill>
            <p:spPr>
              <a:xfrm>
                <a:off x="10313849" y="5831391"/>
                <a:ext cx="1345911" cy="661484"/>
              </a:xfrm>
              <a:prstGeom prst="rect">
                <a:avLst/>
              </a:prstGeom>
            </p:spPr>
          </p:pic>
          <p:sp>
            <p:nvSpPr>
              <p:cNvPr id="19" name="Tekstfelt 18">
                <a:extLst>
                  <a:ext uri="{FF2B5EF4-FFF2-40B4-BE49-F238E27FC236}">
                    <a16:creationId xmlns:a16="http://schemas.microsoft.com/office/drawing/2014/main" id="{ED114F88-DEF0-4A06-8880-BB45E0E20A96}"/>
                  </a:ext>
                </a:extLst>
              </p:cNvPr>
              <p:cNvSpPr txBox="1"/>
              <p:nvPr/>
            </p:nvSpPr>
            <p:spPr>
              <a:xfrm>
                <a:off x="10253785" y="5612216"/>
                <a:ext cx="1251752" cy="246221"/>
              </a:xfrm>
              <a:prstGeom prst="rect">
                <a:avLst/>
              </a:prstGeom>
              <a:noFill/>
            </p:spPr>
            <p:txBody>
              <a:bodyPr wrap="square" rtlCol="0">
                <a:spAutoFit/>
              </a:bodyPr>
              <a:lstStyle/>
              <a:p>
                <a:r>
                  <a:rPr lang="da-DK" sz="1000"/>
                  <a:t>Projekt støttet af:</a:t>
                </a:r>
              </a:p>
            </p:txBody>
          </p:sp>
        </p:grpSp>
        <p:sp>
          <p:nvSpPr>
            <p:cNvPr id="17" name="Tekstfelt 16">
              <a:extLst>
                <a:ext uri="{FF2B5EF4-FFF2-40B4-BE49-F238E27FC236}">
                  <a16:creationId xmlns:a16="http://schemas.microsoft.com/office/drawing/2014/main" id="{C668DF72-157A-4D5D-A9C5-024270CD9999}"/>
                </a:ext>
              </a:extLst>
            </p:cNvPr>
            <p:cNvSpPr txBox="1"/>
            <p:nvPr/>
          </p:nvSpPr>
          <p:spPr>
            <a:xfrm>
              <a:off x="778117" y="488235"/>
              <a:ext cx="9137407" cy="769441"/>
            </a:xfrm>
            <a:prstGeom prst="rect">
              <a:avLst/>
            </a:prstGeom>
            <a:noFill/>
          </p:spPr>
          <p:txBody>
            <a:bodyPr wrap="square" rtlCol="0">
              <a:spAutoFit/>
            </a:bodyPr>
            <a:lstStyle/>
            <a:p>
              <a:r>
                <a:rPr lang="da-DK" sz="4400" dirty="0"/>
                <a:t>  Spor 1 Modul C: </a:t>
              </a:r>
              <a:r>
                <a:rPr lang="da-DK" sz="2400" dirty="0"/>
                <a:t>Åben bog – gennemgang af SW.</a:t>
              </a:r>
            </a:p>
          </p:txBody>
        </p:sp>
      </p:grpSp>
      <p:grpSp>
        <p:nvGrpSpPr>
          <p:cNvPr id="9" name="Gruppe 8">
            <a:extLst>
              <a:ext uri="{FF2B5EF4-FFF2-40B4-BE49-F238E27FC236}">
                <a16:creationId xmlns:a16="http://schemas.microsoft.com/office/drawing/2014/main" id="{B30952B8-3F7B-4349-822A-C3FBFFBB317A}"/>
              </a:ext>
            </a:extLst>
          </p:cNvPr>
          <p:cNvGrpSpPr/>
          <p:nvPr/>
        </p:nvGrpSpPr>
        <p:grpSpPr>
          <a:xfrm>
            <a:off x="6217272" y="2000160"/>
            <a:ext cx="5247897" cy="3824011"/>
            <a:chOff x="6146934" y="1625021"/>
            <a:chExt cx="5617891" cy="4020971"/>
          </a:xfrm>
        </p:grpSpPr>
        <p:pic>
          <p:nvPicPr>
            <p:cNvPr id="5" name="Billede 4">
              <a:extLst>
                <a:ext uri="{FF2B5EF4-FFF2-40B4-BE49-F238E27FC236}">
                  <a16:creationId xmlns:a16="http://schemas.microsoft.com/office/drawing/2014/main" id="{69A9132A-C3A9-401E-A013-1EC6F938AF11}"/>
                </a:ext>
              </a:extLst>
            </p:cNvPr>
            <p:cNvPicPr>
              <a:picLocks noChangeAspect="1"/>
            </p:cNvPicPr>
            <p:nvPr/>
          </p:nvPicPr>
          <p:blipFill>
            <a:blip r:embed="rId4"/>
            <a:stretch>
              <a:fillRect/>
            </a:stretch>
          </p:blipFill>
          <p:spPr>
            <a:xfrm>
              <a:off x="6152713" y="2765069"/>
              <a:ext cx="4959146" cy="2880923"/>
            </a:xfrm>
            <a:prstGeom prst="rect">
              <a:avLst/>
            </a:prstGeom>
          </p:spPr>
        </p:pic>
        <p:pic>
          <p:nvPicPr>
            <p:cNvPr id="8" name="Billede 7">
              <a:extLst>
                <a:ext uri="{FF2B5EF4-FFF2-40B4-BE49-F238E27FC236}">
                  <a16:creationId xmlns:a16="http://schemas.microsoft.com/office/drawing/2014/main" id="{BC288D57-F725-425E-8FB6-04E332E95BA8}"/>
                </a:ext>
              </a:extLst>
            </p:cNvPr>
            <p:cNvPicPr>
              <a:picLocks noChangeAspect="1"/>
            </p:cNvPicPr>
            <p:nvPr/>
          </p:nvPicPr>
          <p:blipFill>
            <a:blip r:embed="rId5"/>
            <a:stretch>
              <a:fillRect/>
            </a:stretch>
          </p:blipFill>
          <p:spPr>
            <a:xfrm>
              <a:off x="6146934" y="1625021"/>
              <a:ext cx="5617891" cy="1018242"/>
            </a:xfrm>
            <a:prstGeom prst="rect">
              <a:avLst/>
            </a:prstGeom>
          </p:spPr>
        </p:pic>
      </p:grpSp>
    </p:spTree>
    <p:extLst>
      <p:ext uri="{BB962C8B-B14F-4D97-AF65-F5344CB8AC3E}">
        <p14:creationId xmlns:p14="http://schemas.microsoft.com/office/powerpoint/2010/main" val="39668429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uppe 14">
            <a:extLst>
              <a:ext uri="{FF2B5EF4-FFF2-40B4-BE49-F238E27FC236}">
                <a16:creationId xmlns:a16="http://schemas.microsoft.com/office/drawing/2014/main" id="{AFC6D116-5737-4F36-BDA1-FC9A7F8C0D5E}"/>
              </a:ext>
            </a:extLst>
          </p:cNvPr>
          <p:cNvGrpSpPr/>
          <p:nvPr/>
        </p:nvGrpSpPr>
        <p:grpSpPr>
          <a:xfrm>
            <a:off x="778117" y="365125"/>
            <a:ext cx="10941707" cy="892551"/>
            <a:chOff x="778117" y="365125"/>
            <a:chExt cx="10941707" cy="892551"/>
          </a:xfrm>
        </p:grpSpPr>
        <p:grpSp>
          <p:nvGrpSpPr>
            <p:cNvPr id="16" name="Gruppe 15">
              <a:extLst>
                <a:ext uri="{FF2B5EF4-FFF2-40B4-BE49-F238E27FC236}">
                  <a16:creationId xmlns:a16="http://schemas.microsoft.com/office/drawing/2014/main" id="{DBF98BC7-1BAA-4C9E-AA58-08C8CC3358E9}"/>
                </a:ext>
              </a:extLst>
            </p:cNvPr>
            <p:cNvGrpSpPr/>
            <p:nvPr/>
          </p:nvGrpSpPr>
          <p:grpSpPr>
            <a:xfrm>
              <a:off x="10313849" y="365125"/>
              <a:ext cx="1405975" cy="880659"/>
              <a:chOff x="10253785" y="5612216"/>
              <a:chExt cx="1405975" cy="880659"/>
            </a:xfrm>
          </p:grpSpPr>
          <p:pic>
            <p:nvPicPr>
              <p:cNvPr id="18" name="Picture 12" descr="Et billede, der indeholder bordservice, plade, service&#10;&#10;Beskrivelse, der er oprettet med meget høj tiltro">
                <a:extLst>
                  <a:ext uri="{FF2B5EF4-FFF2-40B4-BE49-F238E27FC236}">
                    <a16:creationId xmlns:a16="http://schemas.microsoft.com/office/drawing/2014/main" id="{3E397174-28F7-4DFD-823A-E024724F23D3}"/>
                  </a:ext>
                </a:extLst>
              </p:cNvPr>
              <p:cNvPicPr>
                <a:picLocks noChangeAspect="1"/>
              </p:cNvPicPr>
              <p:nvPr/>
            </p:nvPicPr>
            <p:blipFill>
              <a:blip r:embed="rId3"/>
              <a:stretch>
                <a:fillRect/>
              </a:stretch>
            </p:blipFill>
            <p:spPr>
              <a:xfrm>
                <a:off x="10313849" y="5831391"/>
                <a:ext cx="1345911" cy="661484"/>
              </a:xfrm>
              <a:prstGeom prst="rect">
                <a:avLst/>
              </a:prstGeom>
            </p:spPr>
          </p:pic>
          <p:sp>
            <p:nvSpPr>
              <p:cNvPr id="19" name="Tekstfelt 18">
                <a:extLst>
                  <a:ext uri="{FF2B5EF4-FFF2-40B4-BE49-F238E27FC236}">
                    <a16:creationId xmlns:a16="http://schemas.microsoft.com/office/drawing/2014/main" id="{C6BFB246-67DD-48D8-9205-E6E829B2CDE1}"/>
                  </a:ext>
                </a:extLst>
              </p:cNvPr>
              <p:cNvSpPr txBox="1"/>
              <p:nvPr/>
            </p:nvSpPr>
            <p:spPr>
              <a:xfrm>
                <a:off x="10253785" y="5612216"/>
                <a:ext cx="1251752" cy="246221"/>
              </a:xfrm>
              <a:prstGeom prst="rect">
                <a:avLst/>
              </a:prstGeom>
              <a:noFill/>
            </p:spPr>
            <p:txBody>
              <a:bodyPr wrap="square" rtlCol="0">
                <a:spAutoFit/>
              </a:bodyPr>
              <a:lstStyle/>
              <a:p>
                <a:r>
                  <a:rPr lang="da-DK" sz="1000"/>
                  <a:t>Projekt støttet af:</a:t>
                </a:r>
              </a:p>
            </p:txBody>
          </p:sp>
        </p:grpSp>
        <p:sp>
          <p:nvSpPr>
            <p:cNvPr id="17" name="Tekstfelt 16">
              <a:extLst>
                <a:ext uri="{FF2B5EF4-FFF2-40B4-BE49-F238E27FC236}">
                  <a16:creationId xmlns:a16="http://schemas.microsoft.com/office/drawing/2014/main" id="{7B565586-090B-447A-B6E6-DDE26E894571}"/>
                </a:ext>
              </a:extLst>
            </p:cNvPr>
            <p:cNvSpPr txBox="1"/>
            <p:nvPr/>
          </p:nvSpPr>
          <p:spPr>
            <a:xfrm>
              <a:off x="778117" y="488235"/>
              <a:ext cx="9137407" cy="769441"/>
            </a:xfrm>
            <a:prstGeom prst="rect">
              <a:avLst/>
            </a:prstGeom>
            <a:noFill/>
          </p:spPr>
          <p:txBody>
            <a:bodyPr wrap="square" rtlCol="0">
              <a:spAutoFit/>
            </a:bodyPr>
            <a:lstStyle/>
            <a:p>
              <a:r>
                <a:rPr lang="da-DK" sz="4400" dirty="0"/>
                <a:t>  Spor 1 Modul C: </a:t>
              </a:r>
              <a:r>
                <a:rPr lang="da-DK" sz="2400" dirty="0"/>
                <a:t>Åben bog – gennemgang af SW.</a:t>
              </a:r>
            </a:p>
          </p:txBody>
        </p:sp>
      </p:grpSp>
      <p:pic>
        <p:nvPicPr>
          <p:cNvPr id="5" name="Billede 4">
            <a:extLst>
              <a:ext uri="{FF2B5EF4-FFF2-40B4-BE49-F238E27FC236}">
                <a16:creationId xmlns:a16="http://schemas.microsoft.com/office/drawing/2014/main" id="{74704C5C-1961-4B07-B507-2513EC5FD745}"/>
              </a:ext>
            </a:extLst>
          </p:cNvPr>
          <p:cNvPicPr>
            <a:picLocks noChangeAspect="1"/>
          </p:cNvPicPr>
          <p:nvPr/>
        </p:nvPicPr>
        <p:blipFill>
          <a:blip r:embed="rId4"/>
          <a:stretch>
            <a:fillRect/>
          </a:stretch>
        </p:blipFill>
        <p:spPr>
          <a:xfrm>
            <a:off x="1459001" y="2734710"/>
            <a:ext cx="9487722" cy="3635055"/>
          </a:xfrm>
          <a:prstGeom prst="rect">
            <a:avLst/>
          </a:prstGeom>
        </p:spPr>
      </p:pic>
      <p:pic>
        <p:nvPicPr>
          <p:cNvPr id="7" name="Billede 6">
            <a:extLst>
              <a:ext uri="{FF2B5EF4-FFF2-40B4-BE49-F238E27FC236}">
                <a16:creationId xmlns:a16="http://schemas.microsoft.com/office/drawing/2014/main" id="{A92F37B9-7F1C-4315-9074-21325F75E74D}"/>
              </a:ext>
            </a:extLst>
          </p:cNvPr>
          <p:cNvPicPr>
            <a:picLocks noChangeAspect="1"/>
          </p:cNvPicPr>
          <p:nvPr/>
        </p:nvPicPr>
        <p:blipFill>
          <a:blip r:embed="rId5"/>
          <a:stretch>
            <a:fillRect/>
          </a:stretch>
        </p:blipFill>
        <p:spPr>
          <a:xfrm>
            <a:off x="1429973" y="1927376"/>
            <a:ext cx="9419136" cy="647756"/>
          </a:xfrm>
          <a:prstGeom prst="rect">
            <a:avLst/>
          </a:prstGeom>
        </p:spPr>
      </p:pic>
    </p:spTree>
    <p:extLst>
      <p:ext uri="{BB962C8B-B14F-4D97-AF65-F5344CB8AC3E}">
        <p14:creationId xmlns:p14="http://schemas.microsoft.com/office/powerpoint/2010/main" val="41947265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uppe 7">
            <a:extLst>
              <a:ext uri="{FF2B5EF4-FFF2-40B4-BE49-F238E27FC236}">
                <a16:creationId xmlns:a16="http://schemas.microsoft.com/office/drawing/2014/main" id="{38EE649F-3F13-4D8E-A628-376D3D7FCF6E}"/>
              </a:ext>
            </a:extLst>
          </p:cNvPr>
          <p:cNvGrpSpPr/>
          <p:nvPr/>
        </p:nvGrpSpPr>
        <p:grpSpPr>
          <a:xfrm>
            <a:off x="778117" y="365125"/>
            <a:ext cx="10941707" cy="892551"/>
            <a:chOff x="778117" y="365125"/>
            <a:chExt cx="10941707" cy="892551"/>
          </a:xfrm>
        </p:grpSpPr>
        <p:grpSp>
          <p:nvGrpSpPr>
            <p:cNvPr id="9" name="Gruppe 8">
              <a:extLst>
                <a:ext uri="{FF2B5EF4-FFF2-40B4-BE49-F238E27FC236}">
                  <a16:creationId xmlns:a16="http://schemas.microsoft.com/office/drawing/2014/main" id="{49B3221C-0609-456B-BAE4-2069B6DA0CFA}"/>
                </a:ext>
              </a:extLst>
            </p:cNvPr>
            <p:cNvGrpSpPr/>
            <p:nvPr/>
          </p:nvGrpSpPr>
          <p:grpSpPr>
            <a:xfrm>
              <a:off x="10313849" y="365125"/>
              <a:ext cx="1405975" cy="880659"/>
              <a:chOff x="10253785" y="5612216"/>
              <a:chExt cx="1405975" cy="880659"/>
            </a:xfrm>
          </p:grpSpPr>
          <p:pic>
            <p:nvPicPr>
              <p:cNvPr id="16" name="Picture 12" descr="Et billede, der indeholder bordservice, plade, service&#10;&#10;Beskrivelse, der er oprettet med meget høj tiltro">
                <a:extLst>
                  <a:ext uri="{FF2B5EF4-FFF2-40B4-BE49-F238E27FC236}">
                    <a16:creationId xmlns:a16="http://schemas.microsoft.com/office/drawing/2014/main" id="{3E4FE39E-3689-4731-9BB2-CF5268EE77C5}"/>
                  </a:ext>
                </a:extLst>
              </p:cNvPr>
              <p:cNvPicPr>
                <a:picLocks noChangeAspect="1"/>
              </p:cNvPicPr>
              <p:nvPr/>
            </p:nvPicPr>
            <p:blipFill>
              <a:blip r:embed="rId3"/>
              <a:stretch>
                <a:fillRect/>
              </a:stretch>
            </p:blipFill>
            <p:spPr>
              <a:xfrm>
                <a:off x="10313849" y="5831391"/>
                <a:ext cx="1345911" cy="661484"/>
              </a:xfrm>
              <a:prstGeom prst="rect">
                <a:avLst/>
              </a:prstGeom>
            </p:spPr>
          </p:pic>
          <p:sp>
            <p:nvSpPr>
              <p:cNvPr id="17" name="Tekstfelt 16">
                <a:extLst>
                  <a:ext uri="{FF2B5EF4-FFF2-40B4-BE49-F238E27FC236}">
                    <a16:creationId xmlns:a16="http://schemas.microsoft.com/office/drawing/2014/main" id="{21D2802F-778A-4A49-8655-03F86BFB54FB}"/>
                  </a:ext>
                </a:extLst>
              </p:cNvPr>
              <p:cNvSpPr txBox="1"/>
              <p:nvPr/>
            </p:nvSpPr>
            <p:spPr>
              <a:xfrm>
                <a:off x="10253785" y="5612216"/>
                <a:ext cx="1251752" cy="246221"/>
              </a:xfrm>
              <a:prstGeom prst="rect">
                <a:avLst/>
              </a:prstGeom>
              <a:noFill/>
            </p:spPr>
            <p:txBody>
              <a:bodyPr wrap="square" rtlCol="0">
                <a:spAutoFit/>
              </a:bodyPr>
              <a:lstStyle/>
              <a:p>
                <a:r>
                  <a:rPr lang="da-DK" sz="1000"/>
                  <a:t>Projekt støttet af:</a:t>
                </a:r>
              </a:p>
            </p:txBody>
          </p:sp>
        </p:grpSp>
        <p:sp>
          <p:nvSpPr>
            <p:cNvPr id="15" name="Tekstfelt 14">
              <a:extLst>
                <a:ext uri="{FF2B5EF4-FFF2-40B4-BE49-F238E27FC236}">
                  <a16:creationId xmlns:a16="http://schemas.microsoft.com/office/drawing/2014/main" id="{EF70FB04-4EE8-46AF-87DC-E6FAF86106E3}"/>
                </a:ext>
              </a:extLst>
            </p:cNvPr>
            <p:cNvSpPr txBox="1"/>
            <p:nvPr/>
          </p:nvSpPr>
          <p:spPr>
            <a:xfrm>
              <a:off x="778117" y="488235"/>
              <a:ext cx="9137407" cy="769441"/>
            </a:xfrm>
            <a:prstGeom prst="rect">
              <a:avLst/>
            </a:prstGeom>
            <a:noFill/>
          </p:spPr>
          <p:txBody>
            <a:bodyPr wrap="square" rtlCol="0">
              <a:spAutoFit/>
            </a:bodyPr>
            <a:lstStyle/>
            <a:p>
              <a:r>
                <a:rPr lang="da-DK" sz="4400" dirty="0"/>
                <a:t>  Spor 1 Modul C: </a:t>
              </a:r>
              <a:r>
                <a:rPr lang="da-DK" sz="2400" dirty="0"/>
                <a:t>Åben bog – gennemgang af SW.</a:t>
              </a:r>
            </a:p>
          </p:txBody>
        </p:sp>
      </p:grpSp>
      <p:pic>
        <p:nvPicPr>
          <p:cNvPr id="6" name="Billede 5">
            <a:extLst>
              <a:ext uri="{FF2B5EF4-FFF2-40B4-BE49-F238E27FC236}">
                <a16:creationId xmlns:a16="http://schemas.microsoft.com/office/drawing/2014/main" id="{DFAB8BD9-06A5-4C44-835A-AE9EAC5F52DF}"/>
              </a:ext>
            </a:extLst>
          </p:cNvPr>
          <p:cNvPicPr>
            <a:picLocks noChangeAspect="1"/>
          </p:cNvPicPr>
          <p:nvPr/>
        </p:nvPicPr>
        <p:blipFill>
          <a:blip r:embed="rId4"/>
          <a:stretch>
            <a:fillRect/>
          </a:stretch>
        </p:blipFill>
        <p:spPr>
          <a:xfrm>
            <a:off x="1573592" y="1591203"/>
            <a:ext cx="7294635" cy="5053852"/>
          </a:xfrm>
          <a:prstGeom prst="rect">
            <a:avLst/>
          </a:prstGeom>
        </p:spPr>
      </p:pic>
    </p:spTree>
    <p:extLst>
      <p:ext uri="{BB962C8B-B14F-4D97-AF65-F5344CB8AC3E}">
        <p14:creationId xmlns:p14="http://schemas.microsoft.com/office/powerpoint/2010/main" val="39733223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9EB22AD-309B-43CA-867E-920B28D3338E}"/>
              </a:ext>
            </a:extLst>
          </p:cNvPr>
          <p:cNvSpPr>
            <a:spLocks noGrp="1"/>
          </p:cNvSpPr>
          <p:nvPr>
            <p:ph type="ctrTitle"/>
          </p:nvPr>
        </p:nvSpPr>
        <p:spPr/>
        <p:txBody>
          <a:bodyPr/>
          <a:lstStyle/>
          <a:p>
            <a:r>
              <a:rPr lang="da-DK" dirty="0"/>
              <a:t>Supplerende materiale.</a:t>
            </a:r>
          </a:p>
        </p:txBody>
      </p:sp>
      <p:sp>
        <p:nvSpPr>
          <p:cNvPr id="3" name="Undertitel 2">
            <a:extLst>
              <a:ext uri="{FF2B5EF4-FFF2-40B4-BE49-F238E27FC236}">
                <a16:creationId xmlns:a16="http://schemas.microsoft.com/office/drawing/2014/main" id="{48DB2ADA-5E1E-47F8-BA30-4B4660582925}"/>
              </a:ext>
            </a:extLst>
          </p:cNvPr>
          <p:cNvSpPr>
            <a:spLocks noGrp="1"/>
          </p:cNvSpPr>
          <p:nvPr>
            <p:ph type="subTitle" idx="1"/>
          </p:nvPr>
        </p:nvSpPr>
        <p:spPr/>
        <p:txBody>
          <a:bodyPr/>
          <a:lstStyle/>
          <a:p>
            <a:endParaRPr lang="da-DK"/>
          </a:p>
        </p:txBody>
      </p:sp>
    </p:spTree>
    <p:extLst>
      <p:ext uri="{BB962C8B-B14F-4D97-AF65-F5344CB8AC3E}">
        <p14:creationId xmlns:p14="http://schemas.microsoft.com/office/powerpoint/2010/main" val="21582379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pe 1">
            <a:extLst>
              <a:ext uri="{FF2B5EF4-FFF2-40B4-BE49-F238E27FC236}">
                <a16:creationId xmlns:a16="http://schemas.microsoft.com/office/drawing/2014/main" id="{2D95372C-8788-4C8E-A36C-E00322ADEA6A}"/>
              </a:ext>
            </a:extLst>
          </p:cNvPr>
          <p:cNvGrpSpPr/>
          <p:nvPr/>
        </p:nvGrpSpPr>
        <p:grpSpPr>
          <a:xfrm>
            <a:off x="778117" y="365125"/>
            <a:ext cx="10941707" cy="892551"/>
            <a:chOff x="778117" y="365125"/>
            <a:chExt cx="10941707" cy="892551"/>
          </a:xfrm>
        </p:grpSpPr>
        <p:grpSp>
          <p:nvGrpSpPr>
            <p:cNvPr id="3" name="Gruppe 2">
              <a:extLst>
                <a:ext uri="{FF2B5EF4-FFF2-40B4-BE49-F238E27FC236}">
                  <a16:creationId xmlns:a16="http://schemas.microsoft.com/office/drawing/2014/main" id="{00E3D6D5-BF5A-41A8-AF0D-97DDEE36969A}"/>
                </a:ext>
              </a:extLst>
            </p:cNvPr>
            <p:cNvGrpSpPr/>
            <p:nvPr/>
          </p:nvGrpSpPr>
          <p:grpSpPr>
            <a:xfrm>
              <a:off x="10313849" y="365125"/>
              <a:ext cx="1405975" cy="880659"/>
              <a:chOff x="10253785" y="5612216"/>
              <a:chExt cx="1405975" cy="880659"/>
            </a:xfrm>
          </p:grpSpPr>
          <p:pic>
            <p:nvPicPr>
              <p:cNvPr id="5" name="Picture 12" descr="Et billede, der indeholder bordservice, plade, service&#10;&#10;Beskrivelse, der er oprettet med meget høj tiltro">
                <a:extLst>
                  <a:ext uri="{FF2B5EF4-FFF2-40B4-BE49-F238E27FC236}">
                    <a16:creationId xmlns:a16="http://schemas.microsoft.com/office/drawing/2014/main" id="{91EFF27A-E7BE-4650-9CCD-401B2BCE5199}"/>
                  </a:ext>
                </a:extLst>
              </p:cNvPr>
              <p:cNvPicPr>
                <a:picLocks noChangeAspect="1"/>
              </p:cNvPicPr>
              <p:nvPr/>
            </p:nvPicPr>
            <p:blipFill>
              <a:blip r:embed="rId3"/>
              <a:stretch>
                <a:fillRect/>
              </a:stretch>
            </p:blipFill>
            <p:spPr>
              <a:xfrm>
                <a:off x="10313849" y="5831391"/>
                <a:ext cx="1345911" cy="661484"/>
              </a:xfrm>
              <a:prstGeom prst="rect">
                <a:avLst/>
              </a:prstGeom>
            </p:spPr>
          </p:pic>
          <p:sp>
            <p:nvSpPr>
              <p:cNvPr id="6" name="Tekstfelt 5">
                <a:extLst>
                  <a:ext uri="{FF2B5EF4-FFF2-40B4-BE49-F238E27FC236}">
                    <a16:creationId xmlns:a16="http://schemas.microsoft.com/office/drawing/2014/main" id="{6CBE2610-50EC-47DA-9BA3-C56F3F28A2C2}"/>
                  </a:ext>
                </a:extLst>
              </p:cNvPr>
              <p:cNvSpPr txBox="1"/>
              <p:nvPr/>
            </p:nvSpPr>
            <p:spPr>
              <a:xfrm>
                <a:off x="10253785" y="5612216"/>
                <a:ext cx="1251752" cy="246221"/>
              </a:xfrm>
              <a:prstGeom prst="rect">
                <a:avLst/>
              </a:prstGeom>
              <a:noFill/>
            </p:spPr>
            <p:txBody>
              <a:bodyPr wrap="square" rtlCol="0">
                <a:spAutoFit/>
              </a:bodyPr>
              <a:lstStyle/>
              <a:p>
                <a:r>
                  <a:rPr lang="da-DK" sz="1000"/>
                  <a:t>Projekt støttet af:</a:t>
                </a:r>
              </a:p>
            </p:txBody>
          </p:sp>
        </p:grpSp>
        <p:sp>
          <p:nvSpPr>
            <p:cNvPr id="4" name="Tekstfelt 3">
              <a:extLst>
                <a:ext uri="{FF2B5EF4-FFF2-40B4-BE49-F238E27FC236}">
                  <a16:creationId xmlns:a16="http://schemas.microsoft.com/office/drawing/2014/main" id="{313B8EF2-7CE3-4E2C-901C-2FD646096EAA}"/>
                </a:ext>
              </a:extLst>
            </p:cNvPr>
            <p:cNvSpPr txBox="1"/>
            <p:nvPr/>
          </p:nvSpPr>
          <p:spPr>
            <a:xfrm>
              <a:off x="778117" y="488235"/>
              <a:ext cx="9137407" cy="769441"/>
            </a:xfrm>
            <a:prstGeom prst="rect">
              <a:avLst/>
            </a:prstGeom>
            <a:noFill/>
          </p:spPr>
          <p:txBody>
            <a:bodyPr wrap="square" rtlCol="0">
              <a:spAutoFit/>
            </a:bodyPr>
            <a:lstStyle/>
            <a:p>
              <a:r>
                <a:rPr lang="da-DK" sz="4400" dirty="0"/>
                <a:t> Spor 1 Modul a: </a:t>
              </a:r>
              <a:r>
                <a:rPr lang="da-DK" sz="2400" dirty="0"/>
                <a:t>Gemme program lokalt på MB</a:t>
              </a:r>
            </a:p>
          </p:txBody>
        </p:sp>
      </p:grpSp>
      <p:sp>
        <p:nvSpPr>
          <p:cNvPr id="7" name="Tekstfelt 6">
            <a:extLst>
              <a:ext uri="{FF2B5EF4-FFF2-40B4-BE49-F238E27FC236}">
                <a16:creationId xmlns:a16="http://schemas.microsoft.com/office/drawing/2014/main" id="{9D9B72F2-DCA2-47F9-8AAF-C0E86AB8A441}"/>
              </a:ext>
            </a:extLst>
          </p:cNvPr>
          <p:cNvSpPr txBox="1"/>
          <p:nvPr/>
        </p:nvSpPr>
        <p:spPr>
          <a:xfrm>
            <a:off x="7279341" y="1792941"/>
            <a:ext cx="4093882" cy="4401205"/>
          </a:xfrm>
          <a:prstGeom prst="rect">
            <a:avLst/>
          </a:prstGeom>
          <a:noFill/>
        </p:spPr>
        <p:txBody>
          <a:bodyPr wrap="square" rtlCol="0">
            <a:spAutoFit/>
          </a:bodyPr>
          <a:lstStyle/>
          <a:p>
            <a:r>
              <a:rPr lang="da-DK" sz="1400" dirty="0"/>
              <a:t>Man kan gemme et program lokalt på </a:t>
            </a:r>
            <a:r>
              <a:rPr lang="da-DK" sz="1400" dirty="0" err="1"/>
              <a:t>Micro:Bitten</a:t>
            </a:r>
            <a:r>
              <a:rPr lang="da-DK" sz="1400" dirty="0"/>
              <a:t> og ved at tilslutte en batteripakke så kan det program køre lokalt uden at MB er tilsluttet PC/MAC.</a:t>
            </a:r>
          </a:p>
          <a:p>
            <a:endParaRPr lang="da-DK" sz="1400" dirty="0"/>
          </a:p>
          <a:p>
            <a:r>
              <a:rPr lang="da-DK" sz="1400" dirty="0"/>
              <a:t>Det gør man ved at stoppe evt. program som er i gang! Med stop! Sikre at Shell står klar som vist til venstre.</a:t>
            </a:r>
          </a:p>
          <a:p>
            <a:endParaRPr lang="da-DK" sz="1400" dirty="0"/>
          </a:p>
          <a:p>
            <a:r>
              <a:rPr lang="da-DK" sz="1400" dirty="0"/>
              <a:t>Så gå til file&gt;save as og så vælge </a:t>
            </a:r>
            <a:r>
              <a:rPr lang="da-DK" sz="1400" dirty="0" err="1"/>
              <a:t>Micro:Bitten</a:t>
            </a:r>
            <a:r>
              <a:rPr lang="da-DK" sz="1400" dirty="0"/>
              <a:t>. </a:t>
            </a:r>
          </a:p>
          <a:p>
            <a:r>
              <a:rPr lang="da-DK" sz="1400" dirty="0"/>
              <a:t>Man skal så gemme program med navnet ”main.py” (alle bogstaver</a:t>
            </a:r>
            <a:r>
              <a:rPr lang="da-DK" sz="1400" b="1" u="sng" dirty="0"/>
              <a:t> SKAL </a:t>
            </a:r>
            <a:r>
              <a:rPr lang="da-DK" sz="1400" dirty="0"/>
              <a:t>være små).</a:t>
            </a:r>
          </a:p>
          <a:p>
            <a:endParaRPr lang="da-DK" sz="1400" dirty="0"/>
          </a:p>
          <a:p>
            <a:r>
              <a:rPr lang="da-DK" sz="1400" dirty="0"/>
              <a:t>Det program startes så snart MB får strøm.</a:t>
            </a:r>
          </a:p>
          <a:p>
            <a:endParaRPr lang="da-DK" sz="1400" dirty="0"/>
          </a:p>
          <a:p>
            <a:r>
              <a:rPr lang="da-DK" sz="1400" dirty="0"/>
              <a:t>Når I så efterfølgende skal gennem noget/eller have anden kode til at køre på den MB skal I først stoppe programmet med STOP og sikre jer at I har prompt i </a:t>
            </a:r>
            <a:r>
              <a:rPr lang="da-DK" sz="1400" dirty="0" err="1"/>
              <a:t>shell</a:t>
            </a:r>
            <a:r>
              <a:rPr lang="da-DK" sz="1400" dirty="0"/>
              <a:t> som vist. Ellers kan I få div fejl meldinger/eller ikke kunne gemme etc.</a:t>
            </a:r>
          </a:p>
          <a:p>
            <a:endParaRPr lang="da-DK" sz="1400" dirty="0"/>
          </a:p>
        </p:txBody>
      </p:sp>
      <p:grpSp>
        <p:nvGrpSpPr>
          <p:cNvPr id="16" name="Gruppe 15">
            <a:extLst>
              <a:ext uri="{FF2B5EF4-FFF2-40B4-BE49-F238E27FC236}">
                <a16:creationId xmlns:a16="http://schemas.microsoft.com/office/drawing/2014/main" id="{A22F705A-3637-4E22-85A3-479D51065E5C}"/>
              </a:ext>
            </a:extLst>
          </p:cNvPr>
          <p:cNvGrpSpPr/>
          <p:nvPr/>
        </p:nvGrpSpPr>
        <p:grpSpPr>
          <a:xfrm>
            <a:off x="502957" y="1682095"/>
            <a:ext cx="6659844" cy="4499254"/>
            <a:chOff x="665815" y="292100"/>
            <a:chExt cx="9381938" cy="5930900"/>
          </a:xfrm>
        </p:grpSpPr>
        <p:pic>
          <p:nvPicPr>
            <p:cNvPr id="17" name="Billede 16">
              <a:extLst>
                <a:ext uri="{FF2B5EF4-FFF2-40B4-BE49-F238E27FC236}">
                  <a16:creationId xmlns:a16="http://schemas.microsoft.com/office/drawing/2014/main" id="{555657B5-12CD-4097-BB51-5F9FEFEE7611}"/>
                </a:ext>
              </a:extLst>
            </p:cNvPr>
            <p:cNvPicPr>
              <a:picLocks noChangeAspect="1"/>
            </p:cNvPicPr>
            <p:nvPr/>
          </p:nvPicPr>
          <p:blipFill>
            <a:blip r:embed="rId4"/>
            <a:stretch>
              <a:fillRect/>
            </a:stretch>
          </p:blipFill>
          <p:spPr>
            <a:xfrm>
              <a:off x="665815" y="292100"/>
              <a:ext cx="9381938" cy="5930900"/>
            </a:xfrm>
            <a:prstGeom prst="rect">
              <a:avLst/>
            </a:prstGeom>
          </p:spPr>
        </p:pic>
        <p:pic>
          <p:nvPicPr>
            <p:cNvPr id="18" name="Billede 17">
              <a:extLst>
                <a:ext uri="{FF2B5EF4-FFF2-40B4-BE49-F238E27FC236}">
                  <a16:creationId xmlns:a16="http://schemas.microsoft.com/office/drawing/2014/main" id="{A0FFAF01-8BE8-4998-8AD7-5BDFA3912250}"/>
                </a:ext>
              </a:extLst>
            </p:cNvPr>
            <p:cNvPicPr>
              <a:picLocks noChangeAspect="1"/>
            </p:cNvPicPr>
            <p:nvPr/>
          </p:nvPicPr>
          <p:blipFill>
            <a:blip r:embed="rId5"/>
            <a:stretch>
              <a:fillRect/>
            </a:stretch>
          </p:blipFill>
          <p:spPr>
            <a:xfrm>
              <a:off x="2929847" y="2037739"/>
              <a:ext cx="1567728" cy="1604843"/>
            </a:xfrm>
            <a:prstGeom prst="rect">
              <a:avLst/>
            </a:prstGeom>
          </p:spPr>
        </p:pic>
        <p:pic>
          <p:nvPicPr>
            <p:cNvPr id="19" name="Billede 18">
              <a:extLst>
                <a:ext uri="{FF2B5EF4-FFF2-40B4-BE49-F238E27FC236}">
                  <a16:creationId xmlns:a16="http://schemas.microsoft.com/office/drawing/2014/main" id="{01BBBBAF-F702-405D-8997-E904E5D7C65E}"/>
                </a:ext>
              </a:extLst>
            </p:cNvPr>
            <p:cNvPicPr>
              <a:picLocks noChangeAspect="1"/>
            </p:cNvPicPr>
            <p:nvPr/>
          </p:nvPicPr>
          <p:blipFill>
            <a:blip r:embed="rId6"/>
            <a:stretch>
              <a:fillRect/>
            </a:stretch>
          </p:blipFill>
          <p:spPr>
            <a:xfrm>
              <a:off x="5224412" y="2665234"/>
              <a:ext cx="4320253" cy="2957930"/>
            </a:xfrm>
            <a:prstGeom prst="rect">
              <a:avLst/>
            </a:prstGeom>
          </p:spPr>
        </p:pic>
        <p:sp>
          <p:nvSpPr>
            <p:cNvPr id="20" name="Pil: bøjet 19">
              <a:extLst>
                <a:ext uri="{FF2B5EF4-FFF2-40B4-BE49-F238E27FC236}">
                  <a16:creationId xmlns:a16="http://schemas.microsoft.com/office/drawing/2014/main" id="{6A80F252-E5DC-43DF-8BF3-5C9CF8221C43}"/>
                </a:ext>
              </a:extLst>
            </p:cNvPr>
            <p:cNvSpPr/>
            <p:nvPr/>
          </p:nvSpPr>
          <p:spPr>
            <a:xfrm flipV="1">
              <a:off x="1553677" y="2871034"/>
              <a:ext cx="888666" cy="592238"/>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schemeClr val="tx1"/>
                </a:solidFill>
              </a:endParaRPr>
            </a:p>
          </p:txBody>
        </p:sp>
        <p:sp>
          <p:nvSpPr>
            <p:cNvPr id="21" name="Pil: bøjet 20">
              <a:extLst>
                <a:ext uri="{FF2B5EF4-FFF2-40B4-BE49-F238E27FC236}">
                  <a16:creationId xmlns:a16="http://schemas.microsoft.com/office/drawing/2014/main" id="{135FD0D7-BE12-45DA-AED7-CAE1394B7ED2}"/>
                </a:ext>
              </a:extLst>
            </p:cNvPr>
            <p:cNvSpPr/>
            <p:nvPr/>
          </p:nvSpPr>
          <p:spPr>
            <a:xfrm flipV="1">
              <a:off x="3713711" y="3789505"/>
              <a:ext cx="888666" cy="592238"/>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schemeClr val="tx1"/>
                </a:solidFill>
              </a:endParaRPr>
            </a:p>
          </p:txBody>
        </p:sp>
      </p:grpSp>
    </p:spTree>
    <p:extLst>
      <p:ext uri="{BB962C8B-B14F-4D97-AF65-F5344CB8AC3E}">
        <p14:creationId xmlns:p14="http://schemas.microsoft.com/office/powerpoint/2010/main" val="336782556"/>
      </p:ext>
    </p:extLst>
  </p:cSld>
  <p:clrMapOvr>
    <a:masterClrMapping/>
  </p:clrMapOvr>
</p:sld>
</file>

<file path=ppt/theme/theme1.xml><?xml version="1.0" encoding="utf-8"?>
<a:theme xmlns:a="http://schemas.openxmlformats.org/drawingml/2006/main" name="Office-t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t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F2CE0828523A184C9B19C5CF4D689C63" ma:contentTypeVersion="11" ma:contentTypeDescription="Create a new document." ma:contentTypeScope="" ma:versionID="0a6c316e7da67d0f1ac020e20c18c03e">
  <xsd:schema xmlns:xsd="http://www.w3.org/2001/XMLSchema" xmlns:xs="http://www.w3.org/2001/XMLSchema" xmlns:p="http://schemas.microsoft.com/office/2006/metadata/properties" xmlns:ns2="9dc10e07-855a-49fa-97e5-c45e22bdad0c" xmlns:ns3="f2e0a0ff-57ee-40f5-8f62-49447163ade8" targetNamespace="http://schemas.microsoft.com/office/2006/metadata/properties" ma:root="true" ma:fieldsID="25e356a204d5da23aec20577fef7a570" ns2:_="" ns3:_="">
    <xsd:import namespace="9dc10e07-855a-49fa-97e5-c45e22bdad0c"/>
    <xsd:import namespace="f2e0a0ff-57ee-40f5-8f62-49447163ade8"/>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OCR" minOccurs="0"/>
                <xsd:element ref="ns2:MediaServiceLocation" minOccurs="0"/>
                <xsd:element ref="ns3:SharedWithUsers" minOccurs="0"/>
                <xsd:element ref="ns3:SharedWithDetails" minOccurs="0"/>
                <xsd:element ref="ns2:MediaServiceGenerationTime" minOccurs="0"/>
                <xsd:element ref="ns2:MediaServiceEventHashCode"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dc10e07-855a-49fa-97e5-c45e22bdad0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Location" ma:index="13" nillable="true" ma:displayName="Location" ma:internalName="MediaServiceLocation"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LengthInSeconds" ma:index="18"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f2e0a0ff-57ee-40f5-8f62-49447163ade8"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6A99257-2A47-4F62-BCD5-658A75C56CF9}">
  <ds:schemaRefs>
    <ds:schemaRef ds:uri="http://schemas.microsoft.com/sharepoint/v3/contenttype/forms"/>
  </ds:schemaRefs>
</ds:datastoreItem>
</file>

<file path=customXml/itemProps2.xml><?xml version="1.0" encoding="utf-8"?>
<ds:datastoreItem xmlns:ds="http://schemas.openxmlformats.org/officeDocument/2006/customXml" ds:itemID="{DF583A36-7F9B-4158-AF2A-E291623F6634}">
  <ds:schemaRefs>
    <ds:schemaRef ds:uri="http://schemas.microsoft.com/office/2006/documentManagement/types"/>
    <ds:schemaRef ds:uri="http://purl.org/dc/elements/1.1/"/>
    <ds:schemaRef ds:uri="http://schemas.openxmlformats.org/package/2006/metadata/core-properties"/>
    <ds:schemaRef ds:uri="http://schemas.microsoft.com/office/2006/metadata/properties"/>
    <ds:schemaRef ds:uri="http://purl.org/dc/terms/"/>
    <ds:schemaRef ds:uri="f2e0a0ff-57ee-40f5-8f62-49447163ade8"/>
    <ds:schemaRef ds:uri="http://schemas.microsoft.com/office/infopath/2007/PartnerControls"/>
    <ds:schemaRef ds:uri="9dc10e07-855a-49fa-97e5-c45e22bdad0c"/>
    <ds:schemaRef ds:uri="http://www.w3.org/XML/1998/namespace"/>
    <ds:schemaRef ds:uri="http://purl.org/dc/dcmitype/"/>
  </ds:schemaRefs>
</ds:datastoreItem>
</file>

<file path=customXml/itemProps3.xml><?xml version="1.0" encoding="utf-8"?>
<ds:datastoreItem xmlns:ds="http://schemas.openxmlformats.org/officeDocument/2006/customXml" ds:itemID="{2488AB6F-3A51-47EA-B4A6-0386624FB32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dc10e07-855a-49fa-97e5-c45e22bdad0c"/>
    <ds:schemaRef ds:uri="f2e0a0ff-57ee-40f5-8f62-49447163ade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36370</TotalTime>
  <Words>1723</Words>
  <Application>Microsoft Office PowerPoint</Application>
  <PresentationFormat>Widescreen</PresentationFormat>
  <Paragraphs>156</Paragraphs>
  <Slides>9</Slides>
  <Notes>9</Notes>
  <HiddenSlides>0</HiddenSlides>
  <MMClips>0</MMClips>
  <ScaleCrop>false</ScaleCrop>
  <HeadingPairs>
    <vt:vector size="6" baseType="variant">
      <vt:variant>
        <vt:lpstr>Benyttede skrifttyper</vt:lpstr>
      </vt:variant>
      <vt:variant>
        <vt:i4>3</vt:i4>
      </vt:variant>
      <vt:variant>
        <vt:lpstr>Tema</vt:lpstr>
      </vt:variant>
      <vt:variant>
        <vt:i4>1</vt:i4>
      </vt:variant>
      <vt:variant>
        <vt:lpstr>Slidetitler</vt:lpstr>
      </vt:variant>
      <vt:variant>
        <vt:i4>9</vt:i4>
      </vt:variant>
    </vt:vector>
  </HeadingPairs>
  <TitlesOfParts>
    <vt:vector size="13" baseType="lpstr">
      <vt:lpstr>Arial</vt:lpstr>
      <vt:lpstr>Calibri</vt:lpstr>
      <vt:lpstr>Calibri Light</vt:lpstr>
      <vt:lpstr>Office-tema</vt:lpstr>
      <vt:lpstr> LYD-Kit  Spor 1 (LKS1)</vt:lpstr>
      <vt:lpstr>PowerPoint-præsentation</vt:lpstr>
      <vt:lpstr>PowerPoint-præsentation</vt:lpstr>
      <vt:lpstr>PowerPoint-præsentation</vt:lpstr>
      <vt:lpstr>PowerPoint-præsentation</vt:lpstr>
      <vt:lpstr>PowerPoint-præsentation</vt:lpstr>
      <vt:lpstr>PowerPoint-præsentation</vt:lpstr>
      <vt:lpstr>Supplerende materiale.</vt:lpstr>
      <vt:lpstr>PowerPoint-præsentation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PowerPoint-præsentation</dc:title>
  <dc:creator>Knud Funch</dc:creator>
  <cp:lastModifiedBy>Knud Funch | Sound Hub Denmark</cp:lastModifiedBy>
  <cp:revision>86</cp:revision>
  <cp:lastPrinted>2021-10-29T11:08:24Z</cp:lastPrinted>
  <dcterms:created xsi:type="dcterms:W3CDTF">2018-11-15T00:58:17Z</dcterms:created>
  <dcterms:modified xsi:type="dcterms:W3CDTF">2022-03-03T10:44:49Z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0x010100F2CE0828523A184C9B19C5CF4D689C63</vt:lpwstr>
  </property>
  <property fmtid="{D5CDD505-2E9C-101B-9397-08002B2CF9AE}" pid="3" name="AuthorIds_UIVersion_16896">
    <vt:lpwstr>6</vt:lpwstr>
  </property>
</Properties>
</file>